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48" r:id="rId5"/>
  </p:sldMasterIdLst>
  <p:notesMasterIdLst>
    <p:notesMasterId r:id="rId26"/>
  </p:notesMasterIdLst>
  <p:handoutMasterIdLst>
    <p:handoutMasterId r:id="rId27"/>
  </p:handoutMasterIdLst>
  <p:sldIdLst>
    <p:sldId id="351" r:id="rId6"/>
    <p:sldId id="262" r:id="rId7"/>
    <p:sldId id="600" r:id="rId8"/>
    <p:sldId id="1363" r:id="rId9"/>
    <p:sldId id="393" r:id="rId10"/>
    <p:sldId id="388" r:id="rId11"/>
    <p:sldId id="460" r:id="rId12"/>
    <p:sldId id="1361" r:id="rId13"/>
    <p:sldId id="1362" r:id="rId14"/>
    <p:sldId id="1357" r:id="rId15"/>
    <p:sldId id="1355" r:id="rId16"/>
    <p:sldId id="1356" r:id="rId17"/>
    <p:sldId id="1364" r:id="rId18"/>
    <p:sldId id="1365" r:id="rId19"/>
    <p:sldId id="1366" r:id="rId20"/>
    <p:sldId id="1367" r:id="rId21"/>
    <p:sldId id="455" r:id="rId22"/>
    <p:sldId id="456" r:id="rId23"/>
    <p:sldId id="450" r:id="rId24"/>
    <p:sldId id="373" r:id="rId25"/>
  </p:sldIdLst>
  <p:sldSz cx="9144000" cy="5143500" type="screen16x9"/>
  <p:notesSz cx="6797675" cy="9926638"/>
  <p:defaultTex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31">
          <p15:clr>
            <a:srgbClr val="A4A3A4"/>
          </p15:clr>
        </p15:guide>
        <p15:guide id="2" orient="horz" pos="2762">
          <p15:clr>
            <a:srgbClr val="A4A3A4"/>
          </p15:clr>
        </p15:guide>
        <p15:guide id="3" orient="horz" pos="990">
          <p15:clr>
            <a:srgbClr val="A4A3A4"/>
          </p15:clr>
        </p15:guide>
        <p15:guide id="4" orient="horz" pos="3104">
          <p15:clr>
            <a:srgbClr val="A4A3A4"/>
          </p15:clr>
        </p15:guide>
        <p15:guide id="5" orient="horz" pos="566">
          <p15:clr>
            <a:srgbClr val="A4A3A4"/>
          </p15:clr>
        </p15:guide>
        <p15:guide id="6" orient="horz" pos="2639">
          <p15:clr>
            <a:srgbClr val="A4A3A4"/>
          </p15:clr>
        </p15:guide>
        <p15:guide id="7" orient="horz" pos="758">
          <p15:clr>
            <a:srgbClr val="A4A3A4"/>
          </p15:clr>
        </p15:guide>
        <p15:guide id="8" orient="horz" pos="145">
          <p15:clr>
            <a:srgbClr val="A4A3A4"/>
          </p15:clr>
        </p15:guide>
        <p15:guide id="9" orient="horz" pos="1688">
          <p15:clr>
            <a:srgbClr val="A4A3A4"/>
          </p15:clr>
        </p15:guide>
        <p15:guide id="10" orient="horz" pos="2828">
          <p15:clr>
            <a:srgbClr val="A4A3A4"/>
          </p15:clr>
        </p15:guide>
        <p15:guide id="11" pos="5630">
          <p15:clr>
            <a:srgbClr val="A4A3A4"/>
          </p15:clr>
        </p15:guide>
        <p15:guide id="12" pos="3788">
          <p15:clr>
            <a:srgbClr val="A4A3A4"/>
          </p15:clr>
        </p15:guide>
        <p15:guide id="13" pos="2906">
          <p15:clr>
            <a:srgbClr val="A4A3A4"/>
          </p15:clr>
        </p15:guide>
        <p15:guide id="14" pos="3674">
          <p15:clr>
            <a:srgbClr val="A4A3A4"/>
          </p15:clr>
        </p15:guide>
        <p15:guide id="15" pos="3901">
          <p15:clr>
            <a:srgbClr val="A4A3A4"/>
          </p15:clr>
        </p15:guide>
        <p15:guide id="16" pos="3018">
          <p15:clr>
            <a:srgbClr val="A4A3A4"/>
          </p15:clr>
        </p15:guide>
        <p15:guide id="17" pos="2791">
          <p15:clr>
            <a:srgbClr val="A4A3A4"/>
          </p15:clr>
        </p15:guide>
        <p15:guide id="18" pos="159">
          <p15:clr>
            <a:srgbClr val="A4A3A4"/>
          </p15:clr>
        </p15:guide>
        <p15:guide id="19" pos="1847">
          <p15:clr>
            <a:srgbClr val="A4A3A4"/>
          </p15:clr>
        </p15:guide>
        <p15:guide id="20" orient="horz" pos="2759">
          <p15:clr>
            <a:srgbClr val="A4A3A4"/>
          </p15:clr>
        </p15:guide>
        <p15:guide id="21" orient="horz" pos="1628">
          <p15:clr>
            <a:srgbClr val="A4A3A4"/>
          </p15:clr>
        </p15:guide>
        <p15:guide id="22" pos="2876">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ie Barlow" initials="" lastIdx="6" clrIdx="0"/>
  <p:cmAuthor id="1" name="David BALMER" initials="DB" lastIdx="35" clrIdx="1">
    <p:extLst>
      <p:ext uri="{19B8F6BF-5375-455C-9EA6-DF929625EA0E}">
        <p15:presenceInfo xmlns:p15="http://schemas.microsoft.com/office/powerpoint/2012/main" userId="S::SESA12650@se.com::1a10513b-5ba2-4f16-81f9-9f8d8a40b5f1" providerId="AD"/>
      </p:ext>
    </p:extLst>
  </p:cmAuthor>
  <p:cmAuthor id="2" name="Camille MOUCHOT" initials="CM" lastIdx="73" clrIdx="2">
    <p:extLst>
      <p:ext uri="{19B8F6BF-5375-455C-9EA6-DF929625EA0E}">
        <p15:presenceInfo xmlns:p15="http://schemas.microsoft.com/office/powerpoint/2012/main" userId="S::sesa618466@se.com::c316a2f2-4ca1-4b4f-8e8f-13b6c0756387" providerId="AD"/>
      </p:ext>
    </p:extLst>
  </p:cmAuthor>
  <p:cmAuthor id="3" name="Sylvia GONZALEZ" initials="SG" lastIdx="37" clrIdx="3">
    <p:extLst>
      <p:ext uri="{19B8F6BF-5375-455C-9EA6-DF929625EA0E}">
        <p15:presenceInfo xmlns:p15="http://schemas.microsoft.com/office/powerpoint/2012/main" userId="S::SESA160678@se.com::d233518a-137c-4820-b0ab-fd700d5b06b0" providerId="AD"/>
      </p:ext>
    </p:extLst>
  </p:cmAuthor>
  <p:cmAuthor id="4" name="Magali Lancon" initials="ML" lastIdx="5" clrIdx="4">
    <p:extLst>
      <p:ext uri="{19B8F6BF-5375-455C-9EA6-DF929625EA0E}">
        <p15:presenceInfo xmlns:p15="http://schemas.microsoft.com/office/powerpoint/2012/main" userId="S::SESA354160@se.com::172c8aac-f4cc-4a41-8ee0-d5a941564a61" providerId="AD"/>
      </p:ext>
    </p:extLst>
  </p:cmAuthor>
  <p:cmAuthor id="5" name="Veronique PETIT" initials="VP" lastIdx="30" clrIdx="5">
    <p:extLst>
      <p:ext uri="{19B8F6BF-5375-455C-9EA6-DF929625EA0E}">
        <p15:presenceInfo xmlns:p15="http://schemas.microsoft.com/office/powerpoint/2012/main" userId="S::sesa22599@se.com::20b2ad7e-e8c5-49df-aae3-7a07dc6ac8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C746"/>
    <a:srgbClr val="3FAE49"/>
    <a:srgbClr val="000000"/>
    <a:srgbClr val="9FA0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DB25C9-C512-4383-AA5A-3C13791E00F0}" v="2" dt="2023-01-23T12:40:56.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02" y="72"/>
      </p:cViewPr>
      <p:guideLst>
        <p:guide orient="horz" pos="1831"/>
        <p:guide orient="horz" pos="2762"/>
        <p:guide orient="horz" pos="990"/>
        <p:guide orient="horz" pos="3104"/>
        <p:guide orient="horz" pos="566"/>
        <p:guide orient="horz" pos="2639"/>
        <p:guide orient="horz" pos="758"/>
        <p:guide orient="horz" pos="145"/>
        <p:guide orient="horz" pos="1688"/>
        <p:guide orient="horz" pos="2828"/>
        <p:guide pos="5630"/>
        <p:guide pos="3788"/>
        <p:guide pos="2906"/>
        <p:guide pos="3674"/>
        <p:guide pos="3901"/>
        <p:guide pos="3018"/>
        <p:guide pos="2791"/>
        <p:guide pos="159"/>
        <p:guide pos="1847"/>
        <p:guide orient="horz" pos="2759"/>
        <p:guide orient="horz" pos="1628"/>
        <p:guide pos="2876"/>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en-US"/>
          </a:p>
        </p:txBody>
      </p:sp>
      <p:sp>
        <p:nvSpPr>
          <p:cNvPr id="3" name="Date Placeholder 2"/>
          <p:cNvSpPr>
            <a:spLocks noGrp="1"/>
          </p:cNvSpPr>
          <p:nvPr>
            <p:ph type="dt" sz="quarter" idx="1"/>
          </p:nvPr>
        </p:nvSpPr>
        <p:spPr>
          <a:xfrm>
            <a:off x="3850443" y="1"/>
            <a:ext cx="2945659" cy="496332"/>
          </a:xfrm>
          <a:prstGeom prst="rect">
            <a:avLst/>
          </a:prstGeom>
        </p:spPr>
        <p:txBody>
          <a:bodyPr vert="horz" lIns="95562" tIns="47781" rIns="95562" bIns="47781" rtlCol="0"/>
          <a:lstStyle>
            <a:lvl1pPr algn="r">
              <a:defRPr sz="1300"/>
            </a:lvl1pPr>
          </a:lstStyle>
          <a:p>
            <a:fld id="{3122E3A8-67DD-A54D-9ACE-7F6180D1A288}" type="datetimeFigureOut">
              <a:rPr lang="en-US" smtClean="0"/>
              <a:pPr/>
              <a:t>1/23/2023</a:t>
            </a:fld>
            <a:endParaRPr lang="en-US"/>
          </a:p>
        </p:txBody>
      </p:sp>
      <p:sp>
        <p:nvSpPr>
          <p:cNvPr id="4" name="Footer Placeholder 3"/>
          <p:cNvSpPr>
            <a:spLocks noGrp="1"/>
          </p:cNvSpPr>
          <p:nvPr>
            <p:ph type="ftr" sz="quarter" idx="2"/>
          </p:nvPr>
        </p:nvSpPr>
        <p:spPr>
          <a:xfrm>
            <a:off x="0" y="9428584"/>
            <a:ext cx="2945659" cy="496332"/>
          </a:xfrm>
          <a:prstGeom prst="rect">
            <a:avLst/>
          </a:prstGeom>
        </p:spPr>
        <p:txBody>
          <a:bodyPr vert="horz" lIns="95562" tIns="47781" rIns="95562" bIns="47781" rtlCol="0" anchor="b"/>
          <a:lstStyle>
            <a:lvl1pPr algn="l">
              <a:defRPr sz="1300"/>
            </a:lvl1pPr>
          </a:lstStyle>
          <a:p>
            <a:endParaRPr lang="en-US"/>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5562" tIns="47781" rIns="95562" bIns="47781" rtlCol="0" anchor="b"/>
          <a:lstStyle>
            <a:lvl1pPr algn="r">
              <a:defRPr sz="1300"/>
            </a:lvl1pPr>
          </a:lstStyle>
          <a:p>
            <a:fld id="{B5D751CF-426F-9546-9000-18E529FDEBDA}" type="slidenum">
              <a:rPr lang="en-US" smtClean="0"/>
              <a:pPr/>
              <a:t>‹N°›</a:t>
            </a:fld>
            <a:endParaRPr lang="en-US"/>
          </a:p>
        </p:txBody>
      </p:sp>
    </p:spTree>
    <p:extLst>
      <p:ext uri="{BB962C8B-B14F-4D97-AF65-F5344CB8AC3E}">
        <p14:creationId xmlns:p14="http://schemas.microsoft.com/office/powerpoint/2010/main" val="3999892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en-US"/>
          </a:p>
        </p:txBody>
      </p:sp>
      <p:sp>
        <p:nvSpPr>
          <p:cNvPr id="3" name="Date Placeholder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95BCB8AE-B9B2-1648-AE7C-D9F4FF496627}" type="datetimeFigureOut">
              <a:rPr lang="en-US" smtClean="0"/>
              <a:pPr/>
              <a:t>1/23/2023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E7F34D1A-B7E5-DE48-8EA9-859D9DE63652}" type="slidenum">
              <a:rPr lang="en-US" smtClean="0"/>
              <a:pPr/>
              <a:t>‹N°›</a:t>
            </a:fld>
            <a:endParaRPr lang="en-US"/>
          </a:p>
        </p:txBody>
      </p:sp>
    </p:spTree>
    <p:extLst>
      <p:ext uri="{BB962C8B-B14F-4D97-AF65-F5344CB8AC3E}">
        <p14:creationId xmlns:p14="http://schemas.microsoft.com/office/powerpoint/2010/main" val="725433361"/>
      </p:ext>
    </p:extLst>
  </p:cSld>
  <p:clrMap bg1="lt1" tx1="dk1" bg2="lt2" tx2="dk2" accent1="accent1" accent2="accent2" accent3="accent3" accent4="accent4" accent5="accent5" accent6="accent6" hlink="hlink" folHlink="folHlink"/>
  <p:hf hdr="0" ftr="0" dt="0"/>
  <p:notesStyle>
    <a:lvl1pPr marL="0" algn="l" defTabSz="457184" rtl="0" eaLnBrk="1" latinLnBrk="0" hangingPunct="1">
      <a:defRPr sz="1200" kern="1200">
        <a:solidFill>
          <a:schemeClr val="tx1"/>
        </a:solidFill>
        <a:latin typeface="+mn-lt"/>
        <a:ea typeface="+mn-ea"/>
        <a:cs typeface="+mn-cs"/>
      </a:defRPr>
    </a:lvl1pPr>
    <a:lvl2pPr marL="457184" algn="l" defTabSz="457184" rtl="0" eaLnBrk="1" latinLnBrk="0" hangingPunct="1">
      <a:defRPr sz="1200" kern="1200">
        <a:solidFill>
          <a:schemeClr val="tx1"/>
        </a:solidFill>
        <a:latin typeface="+mn-lt"/>
        <a:ea typeface="+mn-ea"/>
        <a:cs typeface="+mn-cs"/>
      </a:defRPr>
    </a:lvl2pPr>
    <a:lvl3pPr marL="914367" algn="l" defTabSz="457184" rtl="0" eaLnBrk="1" latinLnBrk="0" hangingPunct="1">
      <a:defRPr sz="1200" kern="1200">
        <a:solidFill>
          <a:schemeClr val="tx1"/>
        </a:solidFill>
        <a:latin typeface="+mn-lt"/>
        <a:ea typeface="+mn-ea"/>
        <a:cs typeface="+mn-cs"/>
      </a:defRPr>
    </a:lvl3pPr>
    <a:lvl4pPr marL="1371552" algn="l" defTabSz="457184" rtl="0" eaLnBrk="1" latinLnBrk="0" hangingPunct="1">
      <a:defRPr sz="1200" kern="1200">
        <a:solidFill>
          <a:schemeClr val="tx1"/>
        </a:solidFill>
        <a:latin typeface="+mn-lt"/>
        <a:ea typeface="+mn-ea"/>
        <a:cs typeface="+mn-cs"/>
      </a:defRPr>
    </a:lvl4pPr>
    <a:lvl5pPr marL="1828736" algn="l" defTabSz="457184" rtl="0" eaLnBrk="1" latinLnBrk="0" hangingPunct="1">
      <a:defRPr sz="1200" kern="1200">
        <a:solidFill>
          <a:schemeClr val="tx1"/>
        </a:solidFill>
        <a:latin typeface="+mn-lt"/>
        <a:ea typeface="+mn-ea"/>
        <a:cs typeface="+mn-cs"/>
      </a:defRPr>
    </a:lvl5pPr>
    <a:lvl6pPr marL="2285919" algn="l" defTabSz="457184" rtl="0" eaLnBrk="1" latinLnBrk="0" hangingPunct="1">
      <a:defRPr sz="1200" kern="1200">
        <a:solidFill>
          <a:schemeClr val="tx1"/>
        </a:solidFill>
        <a:latin typeface="+mn-lt"/>
        <a:ea typeface="+mn-ea"/>
        <a:cs typeface="+mn-cs"/>
      </a:defRPr>
    </a:lvl6pPr>
    <a:lvl7pPr marL="2743103" algn="l" defTabSz="457184" rtl="0" eaLnBrk="1" latinLnBrk="0" hangingPunct="1">
      <a:defRPr sz="1200" kern="1200">
        <a:solidFill>
          <a:schemeClr val="tx1"/>
        </a:solidFill>
        <a:latin typeface="+mn-lt"/>
        <a:ea typeface="+mn-ea"/>
        <a:cs typeface="+mn-cs"/>
      </a:defRPr>
    </a:lvl7pPr>
    <a:lvl8pPr marL="3200287" algn="l" defTabSz="457184" rtl="0" eaLnBrk="1" latinLnBrk="0" hangingPunct="1">
      <a:defRPr sz="1200" kern="1200">
        <a:solidFill>
          <a:schemeClr val="tx1"/>
        </a:solidFill>
        <a:latin typeface="+mn-lt"/>
        <a:ea typeface="+mn-ea"/>
        <a:cs typeface="+mn-cs"/>
      </a:defRPr>
    </a:lvl8pPr>
    <a:lvl9pPr marL="3657471" algn="l" defTabSz="4571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Ajouter un bouton retour vers le sommaire dans toutes formations</a:t>
            </a:r>
          </a:p>
        </p:txBody>
      </p:sp>
      <p:sp>
        <p:nvSpPr>
          <p:cNvPr id="4" name="Espace réservé du numéro de diapositive 3"/>
          <p:cNvSpPr>
            <a:spLocks noGrp="1"/>
          </p:cNvSpPr>
          <p:nvPr>
            <p:ph type="sldNum" sz="quarter" idx="5"/>
          </p:nvPr>
        </p:nvSpPr>
        <p:spPr/>
        <p:txBody>
          <a:bodyPr/>
          <a:lstStyle/>
          <a:p>
            <a:fld id="{E7F34D1A-B7E5-DE48-8EA9-859D9DE63652}" type="slidenum">
              <a:rPr lang="en-US" smtClean="0"/>
              <a:pPr/>
              <a:t>1</a:t>
            </a:fld>
            <a:endParaRPr lang="en-US"/>
          </a:p>
        </p:txBody>
      </p:sp>
    </p:spTree>
    <p:extLst>
      <p:ext uri="{BB962C8B-B14F-4D97-AF65-F5344CB8AC3E}">
        <p14:creationId xmlns:p14="http://schemas.microsoft.com/office/powerpoint/2010/main" val="576052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184" rtl="0" eaLnBrk="1" fontAlgn="auto" latinLnBrk="0" hangingPunct="1">
              <a:lnSpc>
                <a:spcPct val="100000"/>
              </a:lnSpc>
              <a:spcBef>
                <a:spcPts val="0"/>
              </a:spcBef>
              <a:spcAft>
                <a:spcPts val="0"/>
              </a:spcAft>
              <a:buClrTx/>
              <a:buSzTx/>
              <a:buFontTx/>
              <a:buNone/>
              <a:tabLst/>
              <a:defRPr/>
            </a:pPr>
            <a:fld id="{E7F34D1A-B7E5-DE48-8EA9-859D9DE636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4"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9366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David en CSE central SEI SEF s’excuse de pas pouvoir être présent </a:t>
            </a:r>
            <a:r>
              <a:rPr lang="fr-FR" err="1"/>
              <a:t>auj</a:t>
            </a:r>
            <a:r>
              <a:rPr lang="fr-FR"/>
              <a:t> pour dérouler ces slides</a:t>
            </a:r>
          </a:p>
        </p:txBody>
      </p:sp>
      <p:sp>
        <p:nvSpPr>
          <p:cNvPr id="4" name="Slide Number Placeholder 3"/>
          <p:cNvSpPr>
            <a:spLocks noGrp="1"/>
          </p:cNvSpPr>
          <p:nvPr>
            <p:ph type="sldNum" sz="quarter" idx="5"/>
          </p:nvPr>
        </p:nvSpPr>
        <p:spPr/>
        <p:txBody>
          <a:bodyPr/>
          <a:lstStyle/>
          <a:p>
            <a:fld id="{E7F34D1A-B7E5-DE48-8EA9-859D9DE63652}" type="slidenum">
              <a:rPr lang="en-US" smtClean="0"/>
              <a:pPr/>
              <a:t>5</a:t>
            </a:fld>
            <a:endParaRPr lang="en-US"/>
          </a:p>
        </p:txBody>
      </p:sp>
    </p:spTree>
    <p:extLst>
      <p:ext uri="{BB962C8B-B14F-4D97-AF65-F5344CB8AC3E}">
        <p14:creationId xmlns:p14="http://schemas.microsoft.com/office/powerpoint/2010/main" val="155969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David en CSE central SEI SEF s’excuse de pas pouvoir être présent </a:t>
            </a:r>
            <a:r>
              <a:rPr lang="fr-FR" err="1"/>
              <a:t>auj</a:t>
            </a:r>
            <a:r>
              <a:rPr lang="fr-FR"/>
              <a:t> pour dérouler ces slides</a:t>
            </a:r>
          </a:p>
        </p:txBody>
      </p:sp>
      <p:sp>
        <p:nvSpPr>
          <p:cNvPr id="4" name="Slide Number Placeholder 3"/>
          <p:cNvSpPr>
            <a:spLocks noGrp="1"/>
          </p:cNvSpPr>
          <p:nvPr>
            <p:ph type="sldNum" sz="quarter" idx="5"/>
          </p:nvPr>
        </p:nvSpPr>
        <p:spPr/>
        <p:txBody>
          <a:bodyPr/>
          <a:lstStyle/>
          <a:p>
            <a:fld id="{E7F34D1A-B7E5-DE48-8EA9-859D9DE63652}" type="slidenum">
              <a:rPr lang="en-US" smtClean="0"/>
              <a:pPr/>
              <a:t>9</a:t>
            </a:fld>
            <a:endParaRPr lang="en-US"/>
          </a:p>
        </p:txBody>
      </p:sp>
    </p:spTree>
    <p:extLst>
      <p:ext uri="{BB962C8B-B14F-4D97-AF65-F5344CB8AC3E}">
        <p14:creationId xmlns:p14="http://schemas.microsoft.com/office/powerpoint/2010/main" val="491190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7F34D1A-B7E5-DE48-8EA9-859D9DE63652}" type="slidenum">
              <a:rPr lang="en-US" smtClean="0"/>
              <a:pPr/>
              <a:t>17</a:t>
            </a:fld>
            <a:endParaRPr lang="en-US"/>
          </a:p>
        </p:txBody>
      </p:sp>
    </p:spTree>
    <p:extLst>
      <p:ext uri="{BB962C8B-B14F-4D97-AF65-F5344CB8AC3E}">
        <p14:creationId xmlns:p14="http://schemas.microsoft.com/office/powerpoint/2010/main" val="2534227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7F34D1A-B7E5-DE48-8EA9-859D9DE63652}" type="slidenum">
              <a:rPr lang="en-US" smtClean="0"/>
              <a:pPr/>
              <a:t>18</a:t>
            </a:fld>
            <a:endParaRPr lang="en-US"/>
          </a:p>
        </p:txBody>
      </p:sp>
    </p:spTree>
    <p:extLst>
      <p:ext uri="{BB962C8B-B14F-4D97-AF65-F5344CB8AC3E}">
        <p14:creationId xmlns:p14="http://schemas.microsoft.com/office/powerpoint/2010/main" val="2618409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David</a:t>
            </a:r>
          </a:p>
        </p:txBody>
      </p:sp>
      <p:sp>
        <p:nvSpPr>
          <p:cNvPr id="4" name="Espace réservé du numéro de diapositive 3"/>
          <p:cNvSpPr>
            <a:spLocks noGrp="1"/>
          </p:cNvSpPr>
          <p:nvPr>
            <p:ph type="sldNum" sz="quarter" idx="5"/>
          </p:nvPr>
        </p:nvSpPr>
        <p:spPr/>
        <p:txBody>
          <a:bodyPr/>
          <a:lstStyle/>
          <a:p>
            <a:fld id="{E7F34D1A-B7E5-DE48-8EA9-859D9DE63652}" type="slidenum">
              <a:rPr lang="en-US" smtClean="0"/>
              <a:pPr/>
              <a:t>19</a:t>
            </a:fld>
            <a:endParaRPr lang="en-US"/>
          </a:p>
        </p:txBody>
      </p:sp>
    </p:spTree>
    <p:extLst>
      <p:ext uri="{BB962C8B-B14F-4D97-AF65-F5344CB8AC3E}">
        <p14:creationId xmlns:p14="http://schemas.microsoft.com/office/powerpoint/2010/main" val="2121367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19" name="Espace réservé pour une image  18"/>
          <p:cNvSpPr>
            <a:spLocks noGrp="1"/>
          </p:cNvSpPr>
          <p:nvPr>
            <p:ph type="pic" sz="quarter" idx="14"/>
          </p:nvPr>
        </p:nvSpPr>
        <p:spPr>
          <a:xfrm>
            <a:off x="0" y="0"/>
            <a:ext cx="9144000" cy="4330794"/>
          </a:xfrm>
          <a:prstGeom prst="rect">
            <a:avLst/>
          </a:prstGeom>
          <a:solidFill>
            <a:schemeClr val="bg1">
              <a:lumMod val="95000"/>
            </a:schemeClr>
          </a:solidFill>
        </p:spPr>
        <p:txBody>
          <a:bodyPr lIns="91437" tIns="45718" rIns="91437" bIns="45718"/>
          <a:lstStyle>
            <a:lvl1pPr>
              <a:buNone/>
              <a:defRPr sz="1400">
                <a:solidFill>
                  <a:schemeClr val="bg1">
                    <a:lumMod val="85000"/>
                  </a:schemeClr>
                </a:solidFill>
              </a:defRPr>
            </a:lvl1pPr>
          </a:lstStyle>
          <a:p>
            <a:r>
              <a:rPr lang="fr-FR"/>
              <a:t>Cliquez sur l'icône pour ajouter une image</a:t>
            </a:r>
            <a:endParaRPr lang="en-US"/>
          </a:p>
        </p:txBody>
      </p:sp>
      <p:sp>
        <p:nvSpPr>
          <p:cNvPr id="8" name="Title 1"/>
          <p:cNvSpPr>
            <a:spLocks noGrp="1"/>
          </p:cNvSpPr>
          <p:nvPr>
            <p:ph type="ctrTitle" hasCustomPrompt="1"/>
          </p:nvPr>
        </p:nvSpPr>
        <p:spPr>
          <a:xfrm>
            <a:off x="252415" y="2609224"/>
            <a:ext cx="8673872" cy="553998"/>
          </a:xfrm>
          <a:prstGeom prst="rect">
            <a:avLst/>
          </a:prstGeom>
        </p:spPr>
        <p:txBody>
          <a:bodyPr lIns="0" tIns="0" rIns="0" bIns="0" anchor="ctr" anchorCtr="0">
            <a:noAutofit/>
          </a:bodyPr>
          <a:lstStyle>
            <a:lvl1pPr marL="0" indent="0" algn="l">
              <a:buFont typeface="Arial"/>
              <a:buNone/>
              <a:defRPr sz="3600">
                <a:solidFill>
                  <a:schemeClr val="bg1"/>
                </a:solidFill>
              </a:defRPr>
            </a:lvl1pPr>
          </a:lstStyle>
          <a:p>
            <a:r>
              <a:rPr lang="en-US"/>
              <a:t>Presentation Title</a:t>
            </a:r>
          </a:p>
        </p:txBody>
      </p:sp>
      <p:sp>
        <p:nvSpPr>
          <p:cNvPr id="9" name="Subtitle 2"/>
          <p:cNvSpPr>
            <a:spLocks noGrp="1"/>
          </p:cNvSpPr>
          <p:nvPr>
            <p:ph type="subTitle" idx="1" hasCustomPrompt="1"/>
          </p:nvPr>
        </p:nvSpPr>
        <p:spPr>
          <a:xfrm>
            <a:off x="252415" y="3204247"/>
            <a:ext cx="8673872" cy="215444"/>
          </a:xfrm>
          <a:prstGeom prst="rect">
            <a:avLst/>
          </a:prstGeom>
        </p:spPr>
        <p:txBody>
          <a:bodyPr lIns="0" tIns="0" rIns="0" bIns="0">
            <a:noAutofit/>
          </a:bodyPr>
          <a:lstStyle>
            <a:lvl1pPr marL="0" indent="0" algn="l">
              <a:buNone/>
              <a:defRPr sz="1400" baseline="0">
                <a:solidFill>
                  <a:schemeClr val="bg1"/>
                </a:solidFill>
              </a:defRPr>
            </a:lvl1pPr>
            <a:lvl2pPr marL="457184" indent="0" algn="ctr">
              <a:buNone/>
              <a:defRPr>
                <a:solidFill>
                  <a:schemeClr val="tx1">
                    <a:tint val="75000"/>
                  </a:schemeClr>
                </a:solidFill>
              </a:defRPr>
            </a:lvl2pPr>
            <a:lvl3pPr marL="914367" indent="0" algn="ctr">
              <a:buNone/>
              <a:defRPr>
                <a:solidFill>
                  <a:schemeClr val="tx1">
                    <a:tint val="75000"/>
                  </a:schemeClr>
                </a:solidFill>
              </a:defRPr>
            </a:lvl3pPr>
            <a:lvl4pPr marL="1371552" indent="0" algn="ctr">
              <a:buNone/>
              <a:defRPr>
                <a:solidFill>
                  <a:schemeClr val="tx1">
                    <a:tint val="75000"/>
                  </a:schemeClr>
                </a:solidFill>
              </a:defRPr>
            </a:lvl4pPr>
            <a:lvl5pPr marL="1828736" indent="0" algn="ctr">
              <a:buNone/>
              <a:defRPr>
                <a:solidFill>
                  <a:schemeClr val="tx1">
                    <a:tint val="75000"/>
                  </a:schemeClr>
                </a:solidFill>
              </a:defRPr>
            </a:lvl5pPr>
            <a:lvl6pPr marL="2285919" indent="0" algn="ctr">
              <a:buNone/>
              <a:defRPr>
                <a:solidFill>
                  <a:schemeClr val="tx1">
                    <a:tint val="75000"/>
                  </a:schemeClr>
                </a:solidFill>
              </a:defRPr>
            </a:lvl6pPr>
            <a:lvl7pPr marL="2743103" indent="0" algn="ctr">
              <a:buNone/>
              <a:defRPr>
                <a:solidFill>
                  <a:schemeClr val="tx1">
                    <a:tint val="75000"/>
                  </a:schemeClr>
                </a:solidFill>
              </a:defRPr>
            </a:lvl7pPr>
            <a:lvl8pPr marL="3200287" indent="0" algn="ctr">
              <a:buNone/>
              <a:defRPr>
                <a:solidFill>
                  <a:schemeClr val="tx1">
                    <a:tint val="75000"/>
                  </a:schemeClr>
                </a:solidFill>
              </a:defRPr>
            </a:lvl8pPr>
            <a:lvl9pPr marL="3657471" indent="0" algn="ctr">
              <a:buNone/>
              <a:defRPr>
                <a:solidFill>
                  <a:schemeClr val="tx1">
                    <a:tint val="75000"/>
                  </a:schemeClr>
                </a:solidFill>
              </a:defRPr>
            </a:lvl9pPr>
          </a:lstStyle>
          <a:p>
            <a:r>
              <a:rPr lang="en-US"/>
              <a:t>Click to Edit Optional Subtitle</a:t>
            </a:r>
          </a:p>
        </p:txBody>
      </p:sp>
      <p:pic>
        <p:nvPicPr>
          <p:cNvPr id="10" name="Picture 9"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
        <p:nvSpPr>
          <p:cNvPr id="14" name="Footer Placeholder 4"/>
          <p:cNvSpPr>
            <a:spLocks noGrp="1"/>
          </p:cNvSpPr>
          <p:nvPr>
            <p:ph type="ftr" sz="quarter" idx="3"/>
          </p:nvPr>
        </p:nvSpPr>
        <p:spPr>
          <a:xfrm>
            <a:off x="252415" y="4857155"/>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a:t>Confidential Property of Schneider Electric  </a:t>
            </a:r>
          </a:p>
        </p:txBody>
      </p:sp>
      <p:sp>
        <p:nvSpPr>
          <p:cNvPr id="21" name="Espace réservé du texte 20"/>
          <p:cNvSpPr>
            <a:spLocks noGrp="1"/>
          </p:cNvSpPr>
          <p:nvPr>
            <p:ph type="body" sz="quarter" idx="15" hasCustomPrompt="1"/>
          </p:nvPr>
        </p:nvSpPr>
        <p:spPr>
          <a:xfrm>
            <a:off x="0" y="3573629"/>
            <a:ext cx="9144000" cy="761890"/>
          </a:xfrm>
          <a:prstGeom prst="rect">
            <a:avLst/>
          </a:prstGeom>
          <a:solidFill>
            <a:schemeClr val="tx2">
              <a:alpha val="80000"/>
            </a:schemeClr>
          </a:solidFill>
        </p:spPr>
        <p:txBody>
          <a:bodyPr lIns="91437" tIns="45718" rIns="91437" bIns="45718"/>
          <a:lstStyle>
            <a:lvl1pPr marL="178299" indent="-2362">
              <a:buNone/>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err="1"/>
              <a:t>Presented</a:t>
            </a:r>
            <a:r>
              <a:rPr lang="fr-FR"/>
              <a:t> by: </a:t>
            </a:r>
          </a:p>
          <a:p>
            <a:pPr lvl="0"/>
            <a:r>
              <a:rPr lang="fr-FR"/>
              <a:t>Date: </a:t>
            </a:r>
          </a:p>
          <a:p>
            <a:pPr lvl="0"/>
            <a:endParaRPr lang="fr-FR"/>
          </a:p>
          <a:p>
            <a:pPr lvl="0"/>
            <a:endParaRPr lang="fr-FR"/>
          </a:p>
          <a:p>
            <a:pPr lvl="0"/>
            <a:endParaRPr lang="fr-FR"/>
          </a:p>
          <a:p>
            <a:pPr lvl="0"/>
            <a:endParaRPr lang="fr-FR"/>
          </a:p>
          <a:p>
            <a:pPr lvl="0"/>
            <a:endParaRPr lang="fr-FR"/>
          </a:p>
        </p:txBody>
      </p:sp>
      <p:sp>
        <p:nvSpPr>
          <p:cNvPr id="13" name="Rectangle 12"/>
          <p:cNvSpPr/>
          <p:nvPr userDrawn="1"/>
        </p:nvSpPr>
        <p:spPr>
          <a:xfrm>
            <a:off x="0" y="4261502"/>
            <a:ext cx="9144000" cy="2019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Tree>
    <p:extLst>
      <p:ext uri="{BB962C8B-B14F-4D97-AF65-F5344CB8AC3E}">
        <p14:creationId xmlns:p14="http://schemas.microsoft.com/office/powerpoint/2010/main" val="340194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accent1"/>
                </a:solidFill>
              </a:defRPr>
            </a:lvl1pPr>
          </a:lstStyle>
          <a:p>
            <a:r>
              <a:rPr lang="en-US"/>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rgbClr val="00B0F0"/>
                </a:solidFill>
              </a:defRPr>
            </a:lvl1pPr>
          </a:lstStyle>
          <a:p>
            <a:r>
              <a:rPr lang="en-US"/>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94746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wrap="square" lIns="0" tIns="0" rIns="0" bIns="0" anchor="t">
            <a:noAutofit/>
          </a:bodyPr>
          <a:lstStyle>
            <a:lvl1pPr marL="0" indent="0" algn="ctr">
              <a:buFont typeface="Arial"/>
              <a:buNone/>
              <a:defRPr sz="4000">
                <a:solidFill>
                  <a:schemeClr val="accent1"/>
                </a:solidFill>
              </a:defRPr>
            </a:lvl1pPr>
          </a:lstStyle>
          <a:p>
            <a:r>
              <a:rPr lang="en-US"/>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wrap="square"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9199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a:t>CLICK TO EDIT QUOTE OR CALLOUT</a:t>
            </a:r>
          </a:p>
        </p:txBody>
      </p:sp>
      <p:sp>
        <p:nvSpPr>
          <p:cNvPr id="10"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1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‹N°›</a:t>
            </a:fld>
            <a:endParaRPr lang="en-US"/>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11" name="Picture 10"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245108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_Divider_Imag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‹N°›</a:t>
            </a:fld>
            <a:endParaRPr lang="en-US"/>
          </a:p>
        </p:txBody>
      </p:sp>
      <p:sp>
        <p:nvSpPr>
          <p:cNvPr id="9"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7" name="Picture 6" descr="schneider_LIO_White_RGB.png"/>
          <p:cNvPicPr>
            <a:picLocks noChangeAspect="1"/>
          </p:cNvPicPr>
          <p:nvPr userDrawn="1"/>
        </p:nvPicPr>
        <p:blipFill>
          <a:blip r:embed="rId2" cstate="print"/>
          <a:stretch>
            <a:fillRect/>
          </a:stretch>
        </p:blipFill>
        <p:spPr>
          <a:xfrm>
            <a:off x="7105948" y="4510059"/>
            <a:ext cx="1907005" cy="525789"/>
          </a:xfrm>
          <a:prstGeom prst="rect">
            <a:avLst/>
          </a:prstGeom>
        </p:spPr>
      </p:pic>
      <p:sp>
        <p:nvSpPr>
          <p:cNvPr id="12"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1966" tIns="0" rIns="0" bIns="0" anchor="ctr" anchorCtr="0"/>
          <a:lstStyle>
            <a:lvl1pPr algn="l">
              <a:defRPr sz="2400" baseline="0">
                <a:solidFill>
                  <a:srgbClr val="FFFFFF"/>
                </a:solidFill>
              </a:defRPr>
            </a:lvl1pPr>
          </a:lstStyle>
          <a:p>
            <a:r>
              <a:rPr lang="en-US"/>
              <a:t>Click To Edit Section Title</a:t>
            </a:r>
          </a:p>
        </p:txBody>
      </p:sp>
      <p:sp>
        <p:nvSpPr>
          <p:cNvPr id="13" name="Text Placeholder 9"/>
          <p:cNvSpPr>
            <a:spLocks noGrp="1"/>
          </p:cNvSpPr>
          <p:nvPr>
            <p:ph type="body" sz="quarter" idx="11" hasCustomPrompt="1"/>
          </p:nvPr>
        </p:nvSpPr>
        <p:spPr>
          <a:xfrm>
            <a:off x="0" y="2900387"/>
            <a:ext cx="9144000" cy="373063"/>
          </a:xfrm>
          <a:prstGeom prst="rect">
            <a:avLst/>
          </a:prstGeom>
          <a:solidFill>
            <a:schemeClr val="tx2"/>
          </a:solidFill>
        </p:spPr>
        <p:txBody>
          <a:bodyPr lIns="251966" tIns="0" rIns="0" bIns="0" anchor="ctr" anchorCtr="0"/>
          <a:lstStyle>
            <a:lvl1pPr marL="0" indent="0">
              <a:buNone/>
              <a:defRPr sz="1200" baseline="0">
                <a:solidFill>
                  <a:schemeClr val="bg1"/>
                </a:solidFill>
              </a:defRPr>
            </a:lvl1pPr>
          </a:lstStyle>
          <a:p>
            <a:pPr lvl="0"/>
            <a:r>
              <a:rPr lang="en-US"/>
              <a:t>Click To Edit Optional Subtitle</a:t>
            </a:r>
          </a:p>
        </p:txBody>
      </p:sp>
      <p:sp>
        <p:nvSpPr>
          <p:cNvPr id="10"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chemeClr val="accent6"/>
                </a:solidFill>
              </a:defRPr>
            </a:lvl1pPr>
          </a:lstStyle>
          <a:p>
            <a:r>
              <a:rPr lang="en-US"/>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528318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Master">
    <p:bg>
      <p:bgPr>
        <a:solidFill>
          <a:schemeClr val="tx2"/>
        </a:solidFill>
        <a:effectLst/>
      </p:bgPr>
    </p:bg>
    <p:spTree>
      <p:nvGrpSpPr>
        <p:cNvPr id="1" name=""/>
        <p:cNvGrpSpPr/>
        <p:nvPr/>
      </p:nvGrpSpPr>
      <p:grpSpPr>
        <a:xfrm>
          <a:off x="0" y="0"/>
          <a:ext cx="0" cy="0"/>
          <a:chOff x="0" y="0"/>
          <a:chExt cx="0" cy="0"/>
        </a:xfrm>
      </p:grpSpPr>
      <p:pic>
        <p:nvPicPr>
          <p:cNvPr id="4" name="Picture 3" descr="schneider_LIO_White_RGB.png"/>
          <p:cNvPicPr>
            <a:picLocks noChangeAspect="1"/>
          </p:cNvPicPr>
          <p:nvPr userDrawn="1"/>
        </p:nvPicPr>
        <p:blipFill>
          <a:blip r:embed="rId2" cstate="print"/>
          <a:stretch>
            <a:fillRect/>
          </a:stretch>
        </p:blipFill>
        <p:spPr>
          <a:xfrm>
            <a:off x="2769124" y="1958662"/>
            <a:ext cx="3559382" cy="981372"/>
          </a:xfrm>
          <a:prstGeom prst="rect">
            <a:avLst/>
          </a:prstGeom>
        </p:spPr>
      </p:pic>
    </p:spTree>
    <p:extLst>
      <p:ext uri="{BB962C8B-B14F-4D97-AF65-F5344CB8AC3E}">
        <p14:creationId xmlns:p14="http://schemas.microsoft.com/office/powerpoint/2010/main" val="3037047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5" name="Footer Placeholder 4"/>
          <p:cNvSpPr>
            <a:spLocks noGrp="1"/>
          </p:cNvSpPr>
          <p:nvPr>
            <p:ph type="ftr" sz="quarter" idx="3"/>
          </p:nvPr>
        </p:nvSpPr>
        <p:spPr>
          <a:xfrm>
            <a:off x="252415"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4253038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6192839" y="4066302"/>
            <a:ext cx="269875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caption to the chart goes here</a:t>
            </a:r>
          </a:p>
        </p:txBody>
      </p:sp>
      <p:cxnSp>
        <p:nvCxnSpPr>
          <p:cNvPr id="9" name="Straight Connector 8"/>
          <p:cNvCxnSpPr/>
          <p:nvPr userDrawn="1"/>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258055" y="4066302"/>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6" name="Content Placeholder 5"/>
          <p:cNvSpPr>
            <a:spLocks noGrp="1"/>
          </p:cNvSpPr>
          <p:nvPr>
            <p:ph sz="quarter" idx="18"/>
          </p:nvPr>
        </p:nvSpPr>
        <p:spPr>
          <a:xfrm>
            <a:off x="258054" y="1202024"/>
            <a:ext cx="5574419" cy="23000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9"/>
          </p:nvPr>
        </p:nvSpPr>
        <p:spPr>
          <a:xfrm>
            <a:off x="6192838" y="1201738"/>
            <a:ext cx="2698750" cy="2287696"/>
          </a:xfrm>
        </p:spPr>
        <p:txBody>
          <a:bodyPr>
            <a:noAutofit/>
          </a:bodyPr>
          <a:lstStyle>
            <a:lvl1pPr>
              <a:defRPr sz="1200"/>
            </a:lvl1pPr>
            <a:lvl2pPr>
              <a:defRPr sz="11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2"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3749794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8" name="Content Placeholder 2"/>
          <p:cNvSpPr>
            <a:spLocks noGrp="1"/>
          </p:cNvSpPr>
          <p:nvPr>
            <p:ph sz="quarter" idx="31"/>
          </p:nvPr>
        </p:nvSpPr>
        <p:spPr>
          <a:xfrm>
            <a:off x="258055" y="1203325"/>
            <a:ext cx="8679570" cy="3176589"/>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4067016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252414" y="4066302"/>
            <a:ext cx="558006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Optional description / context goes here</a:t>
            </a:r>
          </a:p>
        </p:txBody>
      </p:sp>
      <p:sp>
        <p:nvSpPr>
          <p:cNvPr id="4" name="Content Placeholder 3"/>
          <p:cNvSpPr>
            <a:spLocks noGrp="1"/>
          </p:cNvSpPr>
          <p:nvPr>
            <p:ph sz="quarter" idx="17"/>
          </p:nvPr>
        </p:nvSpPr>
        <p:spPr>
          <a:xfrm>
            <a:off x="252413" y="1203326"/>
            <a:ext cx="5580062" cy="271703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8"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1"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1755880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247390" y="3037460"/>
            <a:ext cx="5574419" cy="147147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p:cNvSpPr>
            <a:spLocks noGrp="1"/>
          </p:cNvSpPr>
          <p:nvPr>
            <p:ph type="body" sz="quarter" idx="16" hasCustomPrompt="1"/>
          </p:nvPr>
        </p:nvSpPr>
        <p:spPr>
          <a:xfrm>
            <a:off x="252414" y="2674811"/>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8" name="Text Placeholder 11"/>
          <p:cNvSpPr>
            <a:spLocks noGrp="1"/>
          </p:cNvSpPr>
          <p:nvPr>
            <p:ph type="body" sz="quarter" idx="20" hasCustomPrompt="1"/>
          </p:nvPr>
        </p:nvSpPr>
        <p:spPr>
          <a:xfrm>
            <a:off x="258057" y="4569743"/>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6" name="Content Placeholder 5"/>
          <p:cNvSpPr>
            <a:spLocks noGrp="1"/>
          </p:cNvSpPr>
          <p:nvPr>
            <p:ph sz="quarter" idx="23"/>
          </p:nvPr>
        </p:nvSpPr>
        <p:spPr>
          <a:xfrm>
            <a:off x="248010" y="1213547"/>
            <a:ext cx="5574419" cy="1370903"/>
          </a:xfrm>
        </p:spPr>
        <p:txBody>
          <a:bodyPr>
            <a:noAutofit/>
          </a:bodyPr>
          <a:lstStyle>
            <a:lvl5pPr>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4"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27752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2908710"/>
          </a:xfrm>
          <a:prstGeom prst="rect">
            <a:avLst/>
          </a:prstGeom>
          <a:solidFill>
            <a:schemeClr val="tx2">
              <a:alpha val="80000"/>
            </a:schemeClr>
          </a:solidFill>
        </p:spPr>
        <p:txBody>
          <a:bodyPr lIns="252000" tIns="0" rIns="0" bIns="252000" anchor="b" anchorCtr="0"/>
          <a:lstStyle>
            <a:lvl1pPr algn="l">
              <a:defRPr sz="2400" baseline="0">
                <a:solidFill>
                  <a:srgbClr val="FFFFFF"/>
                </a:solidFill>
              </a:defRPr>
            </a:lvl1pPr>
          </a:lstStyle>
          <a:p>
            <a:r>
              <a:rPr lang="en-US"/>
              <a:t>Click To Edit Section Title</a:t>
            </a:r>
          </a:p>
        </p:txBody>
      </p:sp>
      <p:sp>
        <p:nvSpPr>
          <p:cNvPr id="8"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215067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5"/>
            <a:ext cx="4172656"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8" name="Text Placeholder 11"/>
          <p:cNvSpPr>
            <a:spLocks noGrp="1"/>
          </p:cNvSpPr>
          <p:nvPr>
            <p:ph type="body" sz="quarter" idx="15" hasCustomPrompt="1"/>
          </p:nvPr>
        </p:nvSpPr>
        <p:spPr>
          <a:xfrm>
            <a:off x="252414" y="4066302"/>
            <a:ext cx="4178298"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22"/>
          </p:nvPr>
        </p:nvSpPr>
        <p:spPr>
          <a:xfrm>
            <a:off x="247547" y="1209296"/>
            <a:ext cx="4172656"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1"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1592286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4764969" y="1203326"/>
            <a:ext cx="4172656" cy="273805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2" name="Text Placeholder 11"/>
          <p:cNvSpPr>
            <a:spLocks noGrp="1"/>
          </p:cNvSpPr>
          <p:nvPr>
            <p:ph type="body" sz="quarter" idx="15" hasCustomPrompt="1"/>
          </p:nvPr>
        </p:nvSpPr>
        <p:spPr>
          <a:xfrm>
            <a:off x="252414" y="4066302"/>
            <a:ext cx="417829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cxnSp>
        <p:nvCxnSpPr>
          <p:cNvPr id="13" name="Straight Connector 12"/>
          <p:cNvCxnSpPr/>
          <p:nvPr userDrawn="1"/>
        </p:nvCxnSpPr>
        <p:spPr>
          <a:xfrm>
            <a:off x="4549718"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41903" y="1203327"/>
            <a:ext cx="4178299" cy="273805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4155325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248530" y="2698483"/>
            <a:ext cx="863353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Optional description / context goes here</a:t>
            </a:r>
          </a:p>
        </p:txBody>
      </p:sp>
      <p:sp>
        <p:nvSpPr>
          <p:cNvPr id="11" name="Text Placeholder 11"/>
          <p:cNvSpPr>
            <a:spLocks noGrp="1"/>
          </p:cNvSpPr>
          <p:nvPr>
            <p:ph type="body" sz="quarter" idx="13" hasCustomPrompt="1"/>
          </p:nvPr>
        </p:nvSpPr>
        <p:spPr>
          <a:xfrm>
            <a:off x="4791076" y="441314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5" name="Text Placeholder 11"/>
          <p:cNvSpPr>
            <a:spLocks noGrp="1"/>
          </p:cNvSpPr>
          <p:nvPr>
            <p:ph type="body" sz="quarter" idx="16" hasCustomPrompt="1"/>
          </p:nvPr>
        </p:nvSpPr>
        <p:spPr>
          <a:xfrm>
            <a:off x="253293" y="4413143"/>
            <a:ext cx="409487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5" name="Content Placeholder 4"/>
          <p:cNvSpPr>
            <a:spLocks noGrp="1"/>
          </p:cNvSpPr>
          <p:nvPr>
            <p:ph sz="quarter" idx="24"/>
          </p:nvPr>
        </p:nvSpPr>
        <p:spPr>
          <a:xfrm>
            <a:off x="246633" y="1198258"/>
            <a:ext cx="8644953" cy="138619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1"/>
          <p:cNvSpPr>
            <a:spLocks noGrp="1"/>
          </p:cNvSpPr>
          <p:nvPr>
            <p:ph sz="quarter" idx="25"/>
          </p:nvPr>
        </p:nvSpPr>
        <p:spPr>
          <a:xfrm>
            <a:off x="248530" y="2907433"/>
            <a:ext cx="4094871" cy="1472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13"/>
          <p:cNvSpPr>
            <a:spLocks noGrp="1"/>
          </p:cNvSpPr>
          <p:nvPr>
            <p:ph sz="quarter" idx="26"/>
          </p:nvPr>
        </p:nvSpPr>
        <p:spPr>
          <a:xfrm>
            <a:off x="4791076" y="2907433"/>
            <a:ext cx="4100514" cy="1472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6"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1105443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3411250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cxnSp>
        <p:nvCxnSpPr>
          <p:cNvPr id="16" name="Straight Connector 15"/>
          <p:cNvCxnSpPr/>
          <p:nvPr userDrawn="1"/>
        </p:nvCxnSpPr>
        <p:spPr>
          <a:xfrm>
            <a:off x="3085663"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6076301"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1250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7"/>
            <a:ext cx="8639175" cy="1381124"/>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1"/>
          <p:cNvSpPr>
            <a:spLocks noGrp="1"/>
          </p:cNvSpPr>
          <p:nvPr>
            <p:ph sz="quarter" idx="33"/>
          </p:nvPr>
        </p:nvSpPr>
        <p:spPr>
          <a:xfrm>
            <a:off x="252413" y="2872039"/>
            <a:ext cx="2683481"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34"/>
          </p:nvPr>
        </p:nvSpPr>
        <p:spPr>
          <a:xfrm>
            <a:off x="3232554" y="2872039"/>
            <a:ext cx="2678893"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18"/>
          <p:cNvSpPr>
            <a:spLocks noGrp="1"/>
          </p:cNvSpPr>
          <p:nvPr>
            <p:ph sz="quarter" idx="35"/>
          </p:nvPr>
        </p:nvSpPr>
        <p:spPr>
          <a:xfrm>
            <a:off x="6192838" y="2872039"/>
            <a:ext cx="2678893"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1"/>
          <p:cNvSpPr>
            <a:spLocks noGrp="1"/>
          </p:cNvSpPr>
          <p:nvPr>
            <p:ph type="body" sz="quarter" idx="18" hasCustomPrompt="1"/>
          </p:nvPr>
        </p:nvSpPr>
        <p:spPr>
          <a:xfrm>
            <a:off x="258056" y="2630753"/>
            <a:ext cx="863353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4" name="Text Placeholder 11"/>
          <p:cNvSpPr>
            <a:spLocks noGrp="1"/>
          </p:cNvSpPr>
          <p:nvPr>
            <p:ph type="body" sz="quarter" idx="13" hasCustomPrompt="1"/>
          </p:nvPr>
        </p:nvSpPr>
        <p:spPr>
          <a:xfrm>
            <a:off x="252414" y="4376263"/>
            <a:ext cx="268348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6" name="Text Placeholder 11"/>
          <p:cNvSpPr>
            <a:spLocks noGrp="1"/>
          </p:cNvSpPr>
          <p:nvPr>
            <p:ph type="body" sz="quarter" idx="21" hasCustomPrompt="1"/>
          </p:nvPr>
        </p:nvSpPr>
        <p:spPr>
          <a:xfrm>
            <a:off x="6192838"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8" name="Text Placeholder 11"/>
          <p:cNvSpPr>
            <a:spLocks noGrp="1"/>
          </p:cNvSpPr>
          <p:nvPr>
            <p:ph type="body" sz="quarter" idx="24" hasCustomPrompt="1"/>
          </p:nvPr>
        </p:nvSpPr>
        <p:spPr>
          <a:xfrm>
            <a:off x="3232554"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21" name="Text Placeholder 11"/>
          <p:cNvSpPr>
            <a:spLocks noGrp="1"/>
          </p:cNvSpPr>
          <p:nvPr>
            <p:ph type="body" sz="quarter" idx="36"/>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22" name="Text Placeholder 13"/>
          <p:cNvSpPr>
            <a:spLocks noGrp="1"/>
          </p:cNvSpPr>
          <p:nvPr>
            <p:ph type="body" sz="quarter" idx="37"/>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690617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orizontal Split">
    <p:spTree>
      <p:nvGrpSpPr>
        <p:cNvPr id="1" name=""/>
        <p:cNvGrpSpPr/>
        <p:nvPr/>
      </p:nvGrpSpPr>
      <p:grpSpPr>
        <a:xfrm>
          <a:off x="0" y="0"/>
          <a:ext cx="0" cy="0"/>
          <a:chOff x="0" y="0"/>
          <a:chExt cx="0" cy="0"/>
        </a:xfrm>
      </p:grpSpPr>
      <p:sp>
        <p:nvSpPr>
          <p:cNvPr id="21" name="Rectangle 20"/>
          <p:cNvSpPr/>
          <p:nvPr userDrawn="1"/>
        </p:nvSpPr>
        <p:spPr>
          <a:xfrm>
            <a:off x="0" y="1"/>
            <a:ext cx="9144000" cy="12761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5" name="Content Placeholder 4"/>
          <p:cNvSpPr>
            <a:spLocks noGrp="1"/>
          </p:cNvSpPr>
          <p:nvPr>
            <p:ph sz="quarter" idx="32"/>
          </p:nvPr>
        </p:nvSpPr>
        <p:spPr>
          <a:xfrm>
            <a:off x="252413" y="1735871"/>
            <a:ext cx="8639175" cy="264404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22" name="Rectangle 21"/>
          <p:cNvSpPr/>
          <p:nvPr userDrawn="1"/>
        </p:nvSpPr>
        <p:spPr>
          <a:xfrm>
            <a:off x="0" y="1105320"/>
            <a:ext cx="9144000" cy="371789"/>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15" name="Text Placeholder 11"/>
          <p:cNvSpPr>
            <a:spLocks noGrp="1"/>
          </p:cNvSpPr>
          <p:nvPr>
            <p:ph type="body" sz="quarter" idx="33"/>
          </p:nvPr>
        </p:nvSpPr>
        <p:spPr>
          <a:xfrm>
            <a:off x="252413" y="230187"/>
            <a:ext cx="8647112" cy="369332"/>
          </a:xfrm>
        </p:spPr>
        <p:txBody>
          <a:bodyPr>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6" name="Text Placeholder 13"/>
          <p:cNvSpPr>
            <a:spLocks noGrp="1"/>
          </p:cNvSpPr>
          <p:nvPr>
            <p:ph type="body" sz="quarter" idx="34"/>
          </p:nvPr>
        </p:nvSpPr>
        <p:spPr>
          <a:xfrm>
            <a:off x="252413" y="683366"/>
            <a:ext cx="8647112" cy="253916"/>
          </a:xfrm>
        </p:spPr>
        <p:txBody>
          <a:bodyPr>
            <a:noAutofit/>
          </a:bodyPr>
          <a:lstStyle>
            <a:lvl1pPr marL="358762" indent="-342888">
              <a:buFontTx/>
              <a:buNone/>
              <a:defRPr sz="1600">
                <a:solidFill>
                  <a:schemeClr val="bg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690617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Tree>
    <p:extLst>
      <p:ext uri="{BB962C8B-B14F-4D97-AF65-F5344CB8AC3E}">
        <p14:creationId xmlns:p14="http://schemas.microsoft.com/office/powerpoint/2010/main" val="690617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ction Title w/ Green_Image  ">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565650" y="-2"/>
            <a:ext cx="4578351"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a:t>Insert Your Content Here</a:t>
            </a:r>
          </a:p>
        </p:txBody>
      </p:sp>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12"/>
          <p:cNvSpPr>
            <a:spLocks noGrp="1"/>
          </p:cNvSpPr>
          <p:nvPr>
            <p:ph sz="quarter" idx="1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‹N°›</a:t>
            </a:fld>
            <a:endParaRPr lang="en-US"/>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427155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 Image Option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a:t>Drag Your Image Here</a:t>
            </a:r>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a:t>Click To Edit Section Title</a:t>
            </a:r>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‹N°›</a:t>
            </a:fld>
            <a:endParaRPr lang="en-US"/>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69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ection Title">
    <p:spTree>
      <p:nvGrpSpPr>
        <p:cNvPr id="1" name=""/>
        <p:cNvGrpSpPr/>
        <p:nvPr/>
      </p:nvGrpSpPr>
      <p:grpSpPr>
        <a:xfrm>
          <a:off x="0" y="0"/>
          <a:ext cx="0" cy="0"/>
          <a:chOff x="0" y="0"/>
          <a:chExt cx="0" cy="0"/>
        </a:xfrm>
      </p:grpSpPr>
      <p:sp>
        <p:nvSpPr>
          <p:cNvPr id="14" name="Picture Placeholder 5"/>
          <p:cNvSpPr>
            <a:spLocks noGrp="1"/>
          </p:cNvSpPr>
          <p:nvPr>
            <p:ph type="pic" sz="quarter" idx="10" hasCustomPrompt="1"/>
          </p:nvPr>
        </p:nvSpPr>
        <p:spPr>
          <a:xfrm>
            <a:off x="0" y="0"/>
            <a:ext cx="9144000" cy="1981308"/>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a:t>Drag Your Image Here</a:t>
            </a:r>
          </a:p>
        </p:txBody>
      </p:sp>
      <p:sp>
        <p:nvSpPr>
          <p:cNvPr id="3" name="Title 1"/>
          <p:cNvSpPr>
            <a:spLocks noGrp="1"/>
          </p:cNvSpPr>
          <p:nvPr>
            <p:ph type="title" hasCustomPrompt="1"/>
          </p:nvPr>
        </p:nvSpPr>
        <p:spPr>
          <a:xfrm>
            <a:off x="0" y="1981308"/>
            <a:ext cx="9144000" cy="3162191"/>
          </a:xfrm>
          <a:prstGeom prst="rect">
            <a:avLst/>
          </a:prstGeom>
          <a:solidFill>
            <a:schemeClr val="tx2"/>
          </a:solidFill>
        </p:spPr>
        <p:txBody>
          <a:bodyPr lIns="252000" tIns="252000" rIns="252000" bIns="252000" anchor="t" anchorCtr="0"/>
          <a:lstStyle>
            <a:lvl1pPr algn="l">
              <a:defRPr sz="2400" baseline="0">
                <a:solidFill>
                  <a:srgbClr val="FFFFFF"/>
                </a:solidFill>
              </a:defRPr>
            </a:lvl1pPr>
          </a:lstStyle>
          <a:p>
            <a:r>
              <a:rPr lang="en-US"/>
              <a:t>Click To Edit Section Title</a:t>
            </a:r>
          </a:p>
        </p:txBody>
      </p:sp>
      <p:sp>
        <p:nvSpPr>
          <p:cNvPr id="4" name="Text Placeholder 9"/>
          <p:cNvSpPr>
            <a:spLocks noGrp="1"/>
          </p:cNvSpPr>
          <p:nvPr>
            <p:ph type="body" sz="quarter" idx="11" hasCustomPrompt="1"/>
          </p:nvPr>
        </p:nvSpPr>
        <p:spPr>
          <a:xfrm>
            <a:off x="0" y="1608245"/>
            <a:ext cx="9144000" cy="373063"/>
          </a:xfrm>
          <a:prstGeom prst="rect">
            <a:avLst/>
          </a:prstGeom>
          <a:solidFill>
            <a:schemeClr val="tx2">
              <a:alpha val="80000"/>
            </a:schemeClr>
          </a:solidFill>
        </p:spPr>
        <p:txBody>
          <a:bodyPr lIns="252000" tIns="0" rIns="252000" bIns="0" anchor="ctr" anchorCtr="0"/>
          <a:lstStyle>
            <a:lvl1pPr marL="0" indent="0">
              <a:buNone/>
              <a:defRPr sz="1200" baseline="0">
                <a:solidFill>
                  <a:schemeClr val="bg1"/>
                </a:solidFill>
              </a:defRPr>
            </a:lvl1pPr>
          </a:lstStyle>
          <a:p>
            <a:pPr lvl="0"/>
            <a:r>
              <a:rPr lang="en-US"/>
              <a:t>Click To Edit Optional Subtitle</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‹N°›</a:t>
            </a:fld>
            <a:endParaRPr lang="en-US"/>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9" name="Picture 8"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2945837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w/ Green_Image  ">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565650" y="-2"/>
            <a:ext cx="4578351"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a:t>Insert Your Content Here</a:t>
            </a:r>
          </a:p>
        </p:txBody>
      </p:sp>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12"/>
          <p:cNvSpPr>
            <a:spLocks noGrp="1"/>
          </p:cNvSpPr>
          <p:nvPr>
            <p:ph sz="quarter" idx="1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‹N°›</a:t>
            </a:fld>
            <a:endParaRPr lang="en-US"/>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98943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12"/>
          <p:cNvSpPr>
            <a:spLocks noGrp="1"/>
          </p:cNvSpPr>
          <p:nvPr>
            <p:ph sz="quarter" idx="11" hasCustomPrompt="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baseline="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a:t>Agenda (edit text)</a:t>
            </a:r>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‹N°›</a:t>
            </a:fld>
            <a:endParaRPr lang="en-US"/>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10" name="Rechteck 7"/>
          <p:cNvSpPr/>
          <p:nvPr userDrawn="1"/>
        </p:nvSpPr>
        <p:spPr>
          <a:xfrm>
            <a:off x="5032059" y="27428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chemeClr val="accent1"/>
              </a:solidFill>
              <a:latin typeface="+mn-lt"/>
              <a:ea typeface="Arial Unicode MS" pitchFamily="34" charset="-128"/>
              <a:cs typeface="Arial" pitchFamily="34" charset="0"/>
            </a:endParaRPr>
          </a:p>
        </p:txBody>
      </p:sp>
      <p:sp>
        <p:nvSpPr>
          <p:cNvPr id="11" name="Rechteck 8"/>
          <p:cNvSpPr/>
          <p:nvPr userDrawn="1"/>
        </p:nvSpPr>
        <p:spPr>
          <a:xfrm>
            <a:off x="5616268" y="274288"/>
            <a:ext cx="32004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a:solidFill>
                <a:schemeClr val="accent1"/>
              </a:solidFill>
              <a:latin typeface="+mn-lt"/>
              <a:cs typeface="Arial" pitchFamily="34" charset="0"/>
            </a:endParaRPr>
          </a:p>
        </p:txBody>
      </p:sp>
      <p:sp>
        <p:nvSpPr>
          <p:cNvPr id="12" name="Rechteck 10"/>
          <p:cNvSpPr/>
          <p:nvPr userDrawn="1"/>
        </p:nvSpPr>
        <p:spPr>
          <a:xfrm>
            <a:off x="5028791" y="7858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13" name="Rechteck 11"/>
          <p:cNvSpPr/>
          <p:nvPr userDrawn="1"/>
        </p:nvSpPr>
        <p:spPr>
          <a:xfrm>
            <a:off x="5624172" y="7868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31" name="Rechteck 10"/>
          <p:cNvSpPr/>
          <p:nvPr userDrawn="1"/>
        </p:nvSpPr>
        <p:spPr>
          <a:xfrm>
            <a:off x="5028791" y="13001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32" name="Rechteck 11"/>
          <p:cNvSpPr/>
          <p:nvPr userDrawn="1"/>
        </p:nvSpPr>
        <p:spPr>
          <a:xfrm>
            <a:off x="5624172" y="13011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45" name="Rechteck 10"/>
          <p:cNvSpPr/>
          <p:nvPr userDrawn="1"/>
        </p:nvSpPr>
        <p:spPr>
          <a:xfrm>
            <a:off x="5028791" y="18145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46" name="Rechteck 11"/>
          <p:cNvSpPr/>
          <p:nvPr userDrawn="1"/>
        </p:nvSpPr>
        <p:spPr>
          <a:xfrm>
            <a:off x="5624172" y="18155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47" name="Rechteck 10"/>
          <p:cNvSpPr/>
          <p:nvPr userDrawn="1"/>
        </p:nvSpPr>
        <p:spPr>
          <a:xfrm>
            <a:off x="5028791" y="23288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48" name="Rechteck 11"/>
          <p:cNvSpPr/>
          <p:nvPr userDrawn="1"/>
        </p:nvSpPr>
        <p:spPr>
          <a:xfrm>
            <a:off x="5624172" y="23298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49" name="Rechteck 10"/>
          <p:cNvSpPr/>
          <p:nvPr userDrawn="1"/>
        </p:nvSpPr>
        <p:spPr>
          <a:xfrm>
            <a:off x="5028791" y="28622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50" name="Rechteck 11"/>
          <p:cNvSpPr/>
          <p:nvPr userDrawn="1"/>
        </p:nvSpPr>
        <p:spPr>
          <a:xfrm>
            <a:off x="5624172" y="28632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51" name="Rechteck 10"/>
          <p:cNvSpPr/>
          <p:nvPr userDrawn="1"/>
        </p:nvSpPr>
        <p:spPr>
          <a:xfrm>
            <a:off x="5028791" y="33956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52" name="Rechteck 11"/>
          <p:cNvSpPr/>
          <p:nvPr userDrawn="1"/>
        </p:nvSpPr>
        <p:spPr>
          <a:xfrm>
            <a:off x="5624172" y="33966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55" name="Rechteck 10"/>
          <p:cNvSpPr/>
          <p:nvPr userDrawn="1"/>
        </p:nvSpPr>
        <p:spPr>
          <a:xfrm>
            <a:off x="5028791" y="3919570"/>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56" name="Rechteck 11"/>
          <p:cNvSpPr/>
          <p:nvPr userDrawn="1"/>
        </p:nvSpPr>
        <p:spPr>
          <a:xfrm>
            <a:off x="5624172" y="3920561"/>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24" name="Text Placeholder 4"/>
          <p:cNvSpPr>
            <a:spLocks noGrp="1"/>
          </p:cNvSpPr>
          <p:nvPr userDrawn="1">
            <p:ph type="body" sz="quarter" idx="13" hasCustomPrompt="1"/>
          </p:nvPr>
        </p:nvSpPr>
        <p:spPr>
          <a:xfrm>
            <a:off x="5004100" y="382137"/>
            <a:ext cx="509596" cy="210641"/>
          </a:xfrm>
          <a:prstGeom prst="rect">
            <a:avLst/>
          </a:prstGeom>
        </p:spPr>
        <p:txBody>
          <a:bodyPr anchor="ctr"/>
          <a:lstStyle>
            <a:lvl1pPr algn="ctr">
              <a:buNone/>
              <a:defRPr sz="1300" b="1">
                <a:solidFill>
                  <a:schemeClr val="accent1"/>
                </a:solidFill>
              </a:defRPr>
            </a:lvl1pPr>
          </a:lstStyle>
          <a:p>
            <a:r>
              <a:rPr lang="en-US"/>
              <a:t>1</a:t>
            </a:r>
          </a:p>
        </p:txBody>
      </p:sp>
      <p:sp>
        <p:nvSpPr>
          <p:cNvPr id="23" name="Text Placeholder 4"/>
          <p:cNvSpPr>
            <a:spLocks noGrp="1"/>
          </p:cNvSpPr>
          <p:nvPr userDrawn="1">
            <p:ph type="body" sz="quarter" idx="12" hasCustomPrompt="1"/>
          </p:nvPr>
        </p:nvSpPr>
        <p:spPr>
          <a:xfrm>
            <a:off x="5629632" y="395785"/>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26" name="Text Placeholder 4"/>
          <p:cNvSpPr>
            <a:spLocks noGrp="1"/>
          </p:cNvSpPr>
          <p:nvPr userDrawn="1">
            <p:ph type="body" sz="quarter" idx="15" hasCustomPrompt="1"/>
          </p:nvPr>
        </p:nvSpPr>
        <p:spPr>
          <a:xfrm>
            <a:off x="5006372" y="875737"/>
            <a:ext cx="509596" cy="210641"/>
          </a:xfrm>
          <a:prstGeom prst="rect">
            <a:avLst/>
          </a:prstGeom>
        </p:spPr>
        <p:txBody>
          <a:bodyPr anchor="ctr"/>
          <a:lstStyle>
            <a:lvl1pPr algn="ctr">
              <a:buNone/>
              <a:defRPr sz="1300" b="1">
                <a:solidFill>
                  <a:schemeClr val="accent1"/>
                </a:solidFill>
              </a:defRPr>
            </a:lvl1pPr>
          </a:lstStyle>
          <a:p>
            <a:r>
              <a:rPr lang="en-US"/>
              <a:t>2</a:t>
            </a:r>
          </a:p>
        </p:txBody>
      </p:sp>
      <p:sp>
        <p:nvSpPr>
          <p:cNvPr id="25" name="Text Placeholder 4"/>
          <p:cNvSpPr>
            <a:spLocks noGrp="1"/>
          </p:cNvSpPr>
          <p:nvPr userDrawn="1">
            <p:ph type="body" sz="quarter" idx="14" hasCustomPrompt="1"/>
          </p:nvPr>
        </p:nvSpPr>
        <p:spPr>
          <a:xfrm>
            <a:off x="5631904" y="889385"/>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27" name="Text Placeholder 4"/>
          <p:cNvSpPr>
            <a:spLocks noGrp="1"/>
          </p:cNvSpPr>
          <p:nvPr userDrawn="1">
            <p:ph type="body" sz="quarter" idx="16" hasCustomPrompt="1"/>
          </p:nvPr>
        </p:nvSpPr>
        <p:spPr>
          <a:xfrm>
            <a:off x="4994996" y="1410281"/>
            <a:ext cx="509596" cy="210641"/>
          </a:xfrm>
          <a:prstGeom prst="rect">
            <a:avLst/>
          </a:prstGeom>
        </p:spPr>
        <p:txBody>
          <a:bodyPr anchor="ctr"/>
          <a:lstStyle>
            <a:lvl1pPr algn="ctr">
              <a:buNone/>
              <a:defRPr sz="1300" b="1">
                <a:solidFill>
                  <a:schemeClr val="accent1"/>
                </a:solidFill>
              </a:defRPr>
            </a:lvl1pPr>
          </a:lstStyle>
          <a:p>
            <a:r>
              <a:rPr lang="en-US"/>
              <a:t>3</a:t>
            </a:r>
          </a:p>
        </p:txBody>
      </p:sp>
      <p:sp>
        <p:nvSpPr>
          <p:cNvPr id="28" name="Text Placeholder 4"/>
          <p:cNvSpPr>
            <a:spLocks noGrp="1"/>
          </p:cNvSpPr>
          <p:nvPr userDrawn="1">
            <p:ph type="body" sz="quarter" idx="17" hasCustomPrompt="1"/>
          </p:nvPr>
        </p:nvSpPr>
        <p:spPr>
          <a:xfrm>
            <a:off x="5620528" y="1423929"/>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29" name="Text Placeholder 4"/>
          <p:cNvSpPr>
            <a:spLocks noGrp="1"/>
          </p:cNvSpPr>
          <p:nvPr userDrawn="1">
            <p:ph type="body" sz="quarter" idx="18" hasCustomPrompt="1"/>
          </p:nvPr>
        </p:nvSpPr>
        <p:spPr>
          <a:xfrm>
            <a:off x="4992724" y="1926633"/>
            <a:ext cx="509596" cy="210641"/>
          </a:xfrm>
          <a:prstGeom prst="rect">
            <a:avLst/>
          </a:prstGeom>
        </p:spPr>
        <p:txBody>
          <a:bodyPr anchor="ctr"/>
          <a:lstStyle>
            <a:lvl1pPr algn="ctr">
              <a:buNone/>
              <a:defRPr sz="1300" b="1">
                <a:solidFill>
                  <a:schemeClr val="accent1"/>
                </a:solidFill>
              </a:defRPr>
            </a:lvl1pPr>
          </a:lstStyle>
          <a:p>
            <a:r>
              <a:rPr lang="en-US"/>
              <a:t>4</a:t>
            </a:r>
          </a:p>
        </p:txBody>
      </p:sp>
      <p:sp>
        <p:nvSpPr>
          <p:cNvPr id="30" name="Text Placeholder 4"/>
          <p:cNvSpPr>
            <a:spLocks noGrp="1"/>
          </p:cNvSpPr>
          <p:nvPr userDrawn="1">
            <p:ph type="body" sz="quarter" idx="19" hasCustomPrompt="1"/>
          </p:nvPr>
        </p:nvSpPr>
        <p:spPr>
          <a:xfrm>
            <a:off x="5618256" y="1940281"/>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3" name="Text Placeholder 4"/>
          <p:cNvSpPr>
            <a:spLocks noGrp="1"/>
          </p:cNvSpPr>
          <p:nvPr userDrawn="1">
            <p:ph type="body" sz="quarter" idx="20" hasCustomPrompt="1"/>
          </p:nvPr>
        </p:nvSpPr>
        <p:spPr>
          <a:xfrm>
            <a:off x="4994996" y="2420233"/>
            <a:ext cx="509596" cy="210641"/>
          </a:xfrm>
          <a:prstGeom prst="rect">
            <a:avLst/>
          </a:prstGeom>
        </p:spPr>
        <p:txBody>
          <a:bodyPr anchor="ctr"/>
          <a:lstStyle>
            <a:lvl1pPr algn="ctr">
              <a:buNone/>
              <a:defRPr sz="1300" b="1">
                <a:solidFill>
                  <a:schemeClr val="accent1"/>
                </a:solidFill>
              </a:defRPr>
            </a:lvl1pPr>
          </a:lstStyle>
          <a:p>
            <a:r>
              <a:rPr lang="en-US"/>
              <a:t>5</a:t>
            </a:r>
          </a:p>
        </p:txBody>
      </p:sp>
      <p:sp>
        <p:nvSpPr>
          <p:cNvPr id="34" name="Text Placeholder 4"/>
          <p:cNvSpPr>
            <a:spLocks noGrp="1"/>
          </p:cNvSpPr>
          <p:nvPr userDrawn="1">
            <p:ph type="body" sz="quarter" idx="21" hasCustomPrompt="1"/>
          </p:nvPr>
        </p:nvSpPr>
        <p:spPr>
          <a:xfrm>
            <a:off x="5620528" y="2433881"/>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5" name="Text Placeholder 4"/>
          <p:cNvSpPr>
            <a:spLocks noGrp="1"/>
          </p:cNvSpPr>
          <p:nvPr userDrawn="1">
            <p:ph type="body" sz="quarter" idx="22" hasCustomPrompt="1"/>
          </p:nvPr>
        </p:nvSpPr>
        <p:spPr>
          <a:xfrm>
            <a:off x="4997268" y="2954777"/>
            <a:ext cx="509596" cy="210641"/>
          </a:xfrm>
          <a:prstGeom prst="rect">
            <a:avLst/>
          </a:prstGeom>
        </p:spPr>
        <p:txBody>
          <a:bodyPr anchor="ctr"/>
          <a:lstStyle>
            <a:lvl1pPr algn="ctr">
              <a:buNone/>
              <a:defRPr sz="1300" b="1">
                <a:solidFill>
                  <a:schemeClr val="accent1"/>
                </a:solidFill>
              </a:defRPr>
            </a:lvl1pPr>
          </a:lstStyle>
          <a:p>
            <a:r>
              <a:rPr lang="en-US"/>
              <a:t>6</a:t>
            </a:r>
          </a:p>
        </p:txBody>
      </p:sp>
      <p:sp>
        <p:nvSpPr>
          <p:cNvPr id="36" name="Text Placeholder 4"/>
          <p:cNvSpPr>
            <a:spLocks noGrp="1"/>
          </p:cNvSpPr>
          <p:nvPr userDrawn="1">
            <p:ph type="body" sz="quarter" idx="23" hasCustomPrompt="1"/>
          </p:nvPr>
        </p:nvSpPr>
        <p:spPr>
          <a:xfrm>
            <a:off x="5609152" y="2968425"/>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7" name="Text Placeholder 4"/>
          <p:cNvSpPr>
            <a:spLocks noGrp="1"/>
          </p:cNvSpPr>
          <p:nvPr userDrawn="1">
            <p:ph type="body" sz="quarter" idx="24" hasCustomPrompt="1"/>
          </p:nvPr>
        </p:nvSpPr>
        <p:spPr>
          <a:xfrm>
            <a:off x="4983620" y="3487049"/>
            <a:ext cx="509596" cy="210641"/>
          </a:xfrm>
          <a:prstGeom prst="rect">
            <a:avLst/>
          </a:prstGeom>
        </p:spPr>
        <p:txBody>
          <a:bodyPr anchor="ctr"/>
          <a:lstStyle>
            <a:lvl1pPr algn="ctr">
              <a:buNone/>
              <a:defRPr sz="1300" b="1">
                <a:solidFill>
                  <a:schemeClr val="accent1"/>
                </a:solidFill>
              </a:defRPr>
            </a:lvl1pPr>
          </a:lstStyle>
          <a:p>
            <a:r>
              <a:rPr lang="en-US"/>
              <a:t>7</a:t>
            </a:r>
          </a:p>
        </p:txBody>
      </p:sp>
      <p:sp>
        <p:nvSpPr>
          <p:cNvPr id="38" name="Text Placeholder 4"/>
          <p:cNvSpPr>
            <a:spLocks noGrp="1"/>
          </p:cNvSpPr>
          <p:nvPr userDrawn="1">
            <p:ph type="body" sz="quarter" idx="25" hasCustomPrompt="1"/>
          </p:nvPr>
        </p:nvSpPr>
        <p:spPr>
          <a:xfrm>
            <a:off x="5622800" y="3500697"/>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9" name="Text Placeholder 4"/>
          <p:cNvSpPr>
            <a:spLocks noGrp="1"/>
          </p:cNvSpPr>
          <p:nvPr userDrawn="1">
            <p:ph type="body" sz="quarter" idx="26" hasCustomPrompt="1"/>
          </p:nvPr>
        </p:nvSpPr>
        <p:spPr>
          <a:xfrm>
            <a:off x="4985892" y="4021593"/>
            <a:ext cx="509596" cy="210641"/>
          </a:xfrm>
          <a:prstGeom prst="rect">
            <a:avLst/>
          </a:prstGeom>
        </p:spPr>
        <p:txBody>
          <a:bodyPr anchor="ctr"/>
          <a:lstStyle>
            <a:lvl1pPr algn="ctr">
              <a:buNone/>
              <a:defRPr sz="1300" b="1">
                <a:solidFill>
                  <a:schemeClr val="accent1"/>
                </a:solidFill>
              </a:defRPr>
            </a:lvl1pPr>
          </a:lstStyle>
          <a:p>
            <a:r>
              <a:rPr lang="en-US"/>
              <a:t>8</a:t>
            </a:r>
          </a:p>
        </p:txBody>
      </p:sp>
      <p:sp>
        <p:nvSpPr>
          <p:cNvPr id="40" name="Text Placeholder 4"/>
          <p:cNvSpPr>
            <a:spLocks noGrp="1"/>
          </p:cNvSpPr>
          <p:nvPr userDrawn="1">
            <p:ph type="body" sz="quarter" idx="27" hasCustomPrompt="1"/>
          </p:nvPr>
        </p:nvSpPr>
        <p:spPr>
          <a:xfrm>
            <a:off x="5611424" y="4035241"/>
            <a:ext cx="3145878" cy="208365"/>
          </a:xfrm>
          <a:prstGeom prst="rect">
            <a:avLst/>
          </a:prstGeom>
        </p:spPr>
        <p:txBody>
          <a:bodyPr anchor="ctr"/>
          <a:lstStyle>
            <a:lvl1pPr>
              <a:buNone/>
              <a:defRPr sz="1300" b="1">
                <a:solidFill>
                  <a:schemeClr val="accent1"/>
                </a:solidFill>
              </a:defRPr>
            </a:lvl1pPr>
          </a:lstStyle>
          <a:p>
            <a:r>
              <a:rPr lang="en-US"/>
              <a:t>Edit text</a:t>
            </a:r>
          </a:p>
        </p:txBody>
      </p:sp>
    </p:spTree>
    <p:extLst>
      <p:ext uri="{BB962C8B-B14F-4D97-AF65-F5344CB8AC3E}">
        <p14:creationId xmlns:p14="http://schemas.microsoft.com/office/powerpoint/2010/main" val="198943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w/ Image ">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4613273" y="0"/>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a:t>Insert Your Content Here</a:t>
            </a:r>
          </a:p>
        </p:txBody>
      </p:sp>
      <p:sp>
        <p:nvSpPr>
          <p:cNvPr id="3" name="Content Placeholder 12"/>
          <p:cNvSpPr>
            <a:spLocks noGrp="1"/>
          </p:cNvSpPr>
          <p:nvPr>
            <p:ph sz="quarter" idx="11"/>
          </p:nvPr>
        </p:nvSpPr>
        <p:spPr>
          <a:xfrm>
            <a:off x="252413" y="982952"/>
            <a:ext cx="3749962" cy="3418927"/>
          </a:xfrm>
          <a:prstGeom prst="rect">
            <a:avLst/>
          </a:prstGeom>
          <a:noFill/>
        </p:spPr>
        <p:txBody>
          <a:bodyPr vert="horz" wrap="square" lIns="0" tIns="0" rIns="0" bIns="0">
            <a:noAutofit/>
          </a:bodyPr>
          <a:lstStyle>
            <a:lvl1pPr marL="236538" indent="-236538">
              <a:buClr>
                <a:schemeClr val="tx2"/>
              </a:buClr>
              <a:buFont typeface="Arial" panose="020B0604020202020204" pitchFamily="34" charset="0"/>
              <a:buNone/>
              <a:defRPr sz="1800">
                <a:solidFill>
                  <a:schemeClr val="accent1"/>
                </a:solidFill>
              </a:defRPr>
            </a:lvl1pPr>
            <a:lvl2pPr marL="457200" indent="-220663">
              <a:buClr>
                <a:schemeClr val="tx2"/>
              </a:buClr>
              <a:buFont typeface="Arial" panose="020B0604020202020204" pitchFamily="34" charset="0"/>
              <a:buChar char="•"/>
              <a:defRPr sz="1600">
                <a:solidFill>
                  <a:schemeClr val="accent1"/>
                </a:solidFill>
              </a:defRPr>
            </a:lvl2pPr>
            <a:lvl3pPr marL="630238" indent="-173038">
              <a:buClr>
                <a:schemeClr val="tx2"/>
              </a:buClr>
              <a:buFont typeface="Arial" panose="020B0604020202020204" pitchFamily="34" charset="0"/>
              <a:buChar char="•"/>
              <a:defRPr sz="14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7" name="Title 1"/>
          <p:cNvSpPr>
            <a:spLocks noGrp="1"/>
          </p:cNvSpPr>
          <p:nvPr>
            <p:ph type="title" hasCustomPrompt="1"/>
          </p:nvPr>
        </p:nvSpPr>
        <p:spPr>
          <a:xfrm>
            <a:off x="252413" y="348333"/>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a:t>Click To Edit Section Title</a:t>
            </a:r>
          </a:p>
        </p:txBody>
      </p:sp>
      <p:sp>
        <p:nvSpPr>
          <p:cNvPr id="23" name="Rectangle 22"/>
          <p:cNvSpPr/>
          <p:nvPr userDrawn="1"/>
        </p:nvSpPr>
        <p:spPr>
          <a:xfrm rot="5400000">
            <a:off x="1854991" y="2385218"/>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4" hasCustomPrompt="1"/>
          </p:nvPr>
        </p:nvSpPr>
        <p:spPr>
          <a:xfrm>
            <a:off x="4240208" y="0"/>
            <a:ext cx="746127" cy="5143500"/>
          </a:xfrm>
          <a:prstGeom prst="rect">
            <a:avLst/>
          </a:prstGeom>
          <a:solidFill>
            <a:schemeClr val="tx2">
              <a:alpha val="80000"/>
            </a:schemeClr>
          </a:solidFill>
          <a:ln>
            <a:noFill/>
          </a:ln>
        </p:spPr>
        <p:txBody>
          <a:bodyPr/>
          <a:lstStyle>
            <a:lvl1pPr marL="0" indent="0">
              <a:buNone/>
              <a:defRPr/>
            </a:lvl1pPr>
          </a:lstStyle>
          <a:p>
            <a:pPr lvl="0"/>
            <a:r>
              <a:rPr lang="en-US"/>
              <a:t> </a:t>
            </a:r>
          </a:p>
        </p:txBody>
      </p:sp>
      <p:sp>
        <p:nvSpPr>
          <p:cNvPr id="15"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6"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10" name="Picture 9"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51857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8056" y="2175153"/>
            <a:ext cx="8633531" cy="369332"/>
          </a:xfrm>
          <a:prstGeom prst="rect">
            <a:avLst/>
          </a:prstGeom>
        </p:spPr>
        <p:txBody>
          <a:bodyPr lIns="0" tIns="0" rIns="0" bIns="0" anchor="ctr" anchorCtr="0">
            <a:noAutofit/>
          </a:bodyPr>
          <a:lstStyle>
            <a:lvl1pPr algn="l">
              <a:defRPr sz="2400" baseline="0">
                <a:solidFill>
                  <a:schemeClr val="tx2"/>
                </a:solidFill>
              </a:defRPr>
            </a:lvl1pPr>
          </a:lstStyle>
          <a:p>
            <a:r>
              <a:rPr lang="en-US"/>
              <a:t>Click To Edit Section Title</a:t>
            </a:r>
          </a:p>
        </p:txBody>
      </p:sp>
      <p:sp>
        <p:nvSpPr>
          <p:cNvPr id="8" name="Text Placeholder 9"/>
          <p:cNvSpPr>
            <a:spLocks noGrp="1"/>
          </p:cNvSpPr>
          <p:nvPr>
            <p:ph type="body" sz="quarter" idx="11" hasCustomPrompt="1"/>
          </p:nvPr>
        </p:nvSpPr>
        <p:spPr>
          <a:xfrm>
            <a:off x="258056" y="2634497"/>
            <a:ext cx="8633531" cy="215444"/>
          </a:xfrm>
          <a:prstGeom prst="rect">
            <a:avLst/>
          </a:prstGeom>
        </p:spPr>
        <p:txBody>
          <a:bodyPr lIns="0" tIns="0" rIns="0" bIns="0" anchor="ctr" anchorCtr="0">
            <a:noAutofit/>
          </a:bodyPr>
          <a:lstStyle>
            <a:lvl1pPr marL="0" indent="0">
              <a:buNone/>
              <a:defRPr sz="1400" baseline="0">
                <a:solidFill>
                  <a:schemeClr val="accent1"/>
                </a:solidFill>
              </a:defRPr>
            </a:lvl1pPr>
          </a:lstStyle>
          <a:p>
            <a:pPr lvl="0"/>
            <a:r>
              <a:rPr lang="en-US"/>
              <a:t>Click To Edit Optional Subtitle</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55483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‹N°›</a:t>
            </a:fld>
            <a:endParaRPr lang="en-US"/>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1">
                <a:solidFill>
                  <a:schemeClr val="accent6"/>
                </a:solidFill>
              </a:defRPr>
            </a:lvl1pPr>
          </a:lstStyle>
          <a:p>
            <a:r>
              <a:rPr lang="en-US"/>
              <a:t>Drag your image here (drop on the picture icon) and remember to send this box to the “back” so that the green dividing line is visually on top of the image.</a:t>
            </a:r>
          </a:p>
        </p:txBody>
      </p:sp>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a:t>CLICK TO EDIT QUOTE OR CALLOUT</a:t>
            </a:r>
          </a:p>
        </p:txBody>
      </p:sp>
    </p:spTree>
    <p:extLst>
      <p:ext uri="{BB962C8B-B14F-4D97-AF65-F5344CB8AC3E}">
        <p14:creationId xmlns:p14="http://schemas.microsoft.com/office/powerpoint/2010/main" val="252164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865921"/>
      </p:ext>
    </p:extLst>
  </p:cSld>
  <p:clrMap bg1="lt1" tx1="dk1" bg2="lt2" tx2="dk2" accent1="accent1" accent2="accent2" accent3="accent3" accent4="accent4" accent5="accent5" accent6="accent6" hlink="hlink" folHlink="folHlink"/>
  <p:sldLayoutIdLst>
    <p:sldLayoutId id="2147483667" r:id="rId1"/>
    <p:sldLayoutId id="2147483714" r:id="rId2"/>
    <p:sldLayoutId id="2147483715" r:id="rId3"/>
    <p:sldLayoutId id="2147483716" r:id="rId4"/>
    <p:sldLayoutId id="2147483717" r:id="rId5"/>
    <p:sldLayoutId id="2147483726"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9" r:id="rId15"/>
  </p:sldLayoutIdLst>
  <p:hf hdr="0" dt="0"/>
  <p:txStyles>
    <p:titleStyle>
      <a:lvl1pPr algn="ctr" defTabSz="457184" rtl="0" eaLnBrk="1" latinLnBrk="0" hangingPunct="1">
        <a:spcBef>
          <a:spcPct val="0"/>
        </a:spcBef>
        <a:buNone/>
        <a:defRPr sz="4400" kern="1200">
          <a:solidFill>
            <a:schemeClr val="tx1"/>
          </a:solidFill>
          <a:latin typeface="+mj-lt"/>
          <a:ea typeface="+mj-ea"/>
          <a:cs typeface="+mj-cs"/>
        </a:defRPr>
      </a:lvl1pPr>
    </p:titleStyle>
    <p:bodyStyle>
      <a:lvl1pPr marL="342888" indent="-342888" algn="l" defTabSz="457184" rtl="0" eaLnBrk="1" latinLnBrk="0" hangingPunct="1">
        <a:spcBef>
          <a:spcPct val="20000"/>
        </a:spcBef>
        <a:buFont typeface="Arial"/>
        <a:buChar char="•"/>
        <a:defRPr sz="3200" kern="1200">
          <a:solidFill>
            <a:schemeClr val="tx1"/>
          </a:solidFill>
          <a:latin typeface="+mn-lt"/>
          <a:ea typeface="+mn-ea"/>
          <a:cs typeface="+mn-cs"/>
        </a:defRPr>
      </a:lvl1pPr>
      <a:lvl2pPr marL="742924" indent="-285740" algn="l" defTabSz="457184" rtl="0" eaLnBrk="1" latinLnBrk="0" hangingPunct="1">
        <a:spcBef>
          <a:spcPct val="20000"/>
        </a:spcBef>
        <a:buFont typeface="Arial"/>
        <a:buChar char="–"/>
        <a:defRPr sz="2800" kern="1200">
          <a:solidFill>
            <a:schemeClr val="tx1"/>
          </a:solidFill>
          <a:latin typeface="+mn-lt"/>
          <a:ea typeface="+mn-ea"/>
          <a:cs typeface="+mn-cs"/>
        </a:defRPr>
      </a:lvl2pPr>
      <a:lvl3pPr marL="1142960" indent="-228592" algn="l" defTabSz="457184" rtl="0" eaLnBrk="1" latinLnBrk="0" hangingPunct="1">
        <a:spcBef>
          <a:spcPct val="20000"/>
        </a:spcBef>
        <a:buFont typeface="Arial"/>
        <a:buChar char="•"/>
        <a:defRPr sz="2400" kern="1200">
          <a:solidFill>
            <a:schemeClr val="tx1"/>
          </a:solidFill>
          <a:latin typeface="+mn-lt"/>
          <a:ea typeface="+mn-ea"/>
          <a:cs typeface="+mn-cs"/>
        </a:defRPr>
      </a:lvl3pPr>
      <a:lvl4pPr marL="1600144" indent="-228592" algn="l" defTabSz="457184" rtl="0" eaLnBrk="1" latinLnBrk="0" hangingPunct="1">
        <a:spcBef>
          <a:spcPct val="20000"/>
        </a:spcBef>
        <a:buFont typeface="Arial"/>
        <a:buChar char="–"/>
        <a:defRPr sz="2000" kern="1200">
          <a:solidFill>
            <a:schemeClr val="tx1"/>
          </a:solidFill>
          <a:latin typeface="+mn-lt"/>
          <a:ea typeface="+mn-ea"/>
          <a:cs typeface="+mn-cs"/>
        </a:defRPr>
      </a:lvl4pPr>
      <a:lvl5pPr marL="2057328" indent="-228592" algn="l" defTabSz="457184" rtl="0" eaLnBrk="1" latinLnBrk="0" hangingPunct="1">
        <a:spcBef>
          <a:spcPct val="20000"/>
        </a:spcBef>
        <a:buFont typeface="Arial"/>
        <a:buChar char="»"/>
        <a:defRPr sz="2000" kern="1200">
          <a:solidFill>
            <a:schemeClr val="tx1"/>
          </a:solidFill>
          <a:latin typeface="+mn-lt"/>
          <a:ea typeface="+mn-ea"/>
          <a:cs typeface="+mn-cs"/>
        </a:defRPr>
      </a:lvl5pPr>
      <a:lvl6pPr marL="2514511" indent="-228592" algn="l" defTabSz="457184" rtl="0" eaLnBrk="1" latinLnBrk="0" hangingPunct="1">
        <a:spcBef>
          <a:spcPct val="20000"/>
        </a:spcBef>
        <a:buFont typeface="Arial"/>
        <a:buChar char="•"/>
        <a:defRPr sz="2000" kern="1200">
          <a:solidFill>
            <a:schemeClr val="tx1"/>
          </a:solidFill>
          <a:latin typeface="+mn-lt"/>
          <a:ea typeface="+mn-ea"/>
          <a:cs typeface="+mn-cs"/>
        </a:defRPr>
      </a:lvl6pPr>
      <a:lvl7pPr marL="2971695" indent="-228592" algn="l" defTabSz="457184" rtl="0" eaLnBrk="1" latinLnBrk="0" hangingPunct="1">
        <a:spcBef>
          <a:spcPct val="20000"/>
        </a:spcBef>
        <a:buFont typeface="Arial"/>
        <a:buChar char="•"/>
        <a:defRPr sz="2000" kern="1200">
          <a:solidFill>
            <a:schemeClr val="tx1"/>
          </a:solidFill>
          <a:latin typeface="+mn-lt"/>
          <a:ea typeface="+mn-ea"/>
          <a:cs typeface="+mn-cs"/>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57" y="230188"/>
            <a:ext cx="8633531" cy="369332"/>
          </a:xfrm>
          <a:prstGeom prst="rect">
            <a:avLst/>
          </a:prstGeom>
        </p:spPr>
        <p:txBody>
          <a:bodyPr vert="horz" lIns="0" tIns="0" rIns="0" bIns="0" rtlCol="0" anchor="t">
            <a:noAutofit/>
          </a:bodyPr>
          <a:lstStyle/>
          <a:p>
            <a:r>
              <a:rPr lang="en-US"/>
              <a:t>Click To Edit Title</a:t>
            </a:r>
          </a:p>
        </p:txBody>
      </p:sp>
      <p:sp>
        <p:nvSpPr>
          <p:cNvPr id="11" name="Text Placeholder 2"/>
          <p:cNvSpPr>
            <a:spLocks noGrp="1"/>
          </p:cNvSpPr>
          <p:nvPr>
            <p:ph type="body" idx="1"/>
          </p:nvPr>
        </p:nvSpPr>
        <p:spPr>
          <a:xfrm>
            <a:off x="252414" y="1203326"/>
            <a:ext cx="8639175" cy="31765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7" name="Picture 6" descr="schneider_LIO_Life-Green_RGB.png"/>
          <p:cNvPicPr>
            <a:picLocks noChangeAspect="1"/>
          </p:cNvPicPr>
          <p:nvPr/>
        </p:nvPicPr>
        <p:blipFill>
          <a:blip r:embed="rId15" cstate="print"/>
          <a:stretch>
            <a:fillRect/>
          </a:stretch>
        </p:blipFill>
        <p:spPr>
          <a:xfrm>
            <a:off x="7067034" y="4494997"/>
            <a:ext cx="2041798" cy="562953"/>
          </a:xfrm>
          <a:prstGeom prst="rect">
            <a:avLst/>
          </a:prstGeom>
        </p:spPr>
      </p:pic>
    </p:spTree>
    <p:extLst>
      <p:ext uri="{BB962C8B-B14F-4D97-AF65-F5344CB8AC3E}">
        <p14:creationId xmlns:p14="http://schemas.microsoft.com/office/powerpoint/2010/main" val="3699579025"/>
      </p:ext>
    </p:extLst>
  </p:cSld>
  <p:clrMap bg1="lt1" tx1="dk1" bg2="lt2" tx2="dk2" accent1="accent1" accent2="accent2" accent3="accent3" accent4="accent4" accent5="accent5" accent6="accent6" hlink="hlink" folHlink="folHlink"/>
  <p:sldLayoutIdLst>
    <p:sldLayoutId id="2147483650" r:id="rId1"/>
    <p:sldLayoutId id="2147483658" r:id="rId2"/>
    <p:sldLayoutId id="2147483651" r:id="rId3"/>
    <p:sldLayoutId id="2147483676" r:id="rId4"/>
    <p:sldLayoutId id="2147483653" r:id="rId5"/>
    <p:sldLayoutId id="2147483661" r:id="rId6"/>
    <p:sldLayoutId id="2147483677" r:id="rId7"/>
    <p:sldLayoutId id="2147483660" r:id="rId8"/>
    <p:sldLayoutId id="2147483713" r:id="rId9"/>
    <p:sldLayoutId id="2147483678" r:id="rId10"/>
    <p:sldLayoutId id="2147483709" r:id="rId11"/>
    <p:sldLayoutId id="2147483710" r:id="rId12"/>
    <p:sldLayoutId id="2147483728" r:id="rId13"/>
  </p:sldLayoutIdLst>
  <p:hf hdr="0" dt="0"/>
  <p:txStyles>
    <p:titleStyle>
      <a:lvl1pPr algn="l" defTabSz="457184" rtl="0" eaLnBrk="1" latinLnBrk="0" hangingPunct="1">
        <a:spcBef>
          <a:spcPct val="0"/>
        </a:spcBef>
        <a:buNone/>
        <a:defRPr sz="2400" kern="1200">
          <a:solidFill>
            <a:srgbClr val="36C746"/>
          </a:solidFill>
          <a:latin typeface="Arial"/>
          <a:ea typeface="+mj-ea"/>
          <a:cs typeface="Arial"/>
        </a:defRPr>
      </a:lvl1pPr>
    </p:titleStyle>
    <p:body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hyperlink" Target="https://schneider-electric.box.com/s/osiv0zav4sa7klq0ef8n72139ad6j0v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hyperlink" Target="https://schneiderelectric-my.sharepoint.com/personal/sesa22660_se_com/Documents/@CGN/teletravail%202021-2022/Remboursements%20itin%C3%A9rants/indemnisation%20TT%202022.xlsx?web=1"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7.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7.xml"/><Relationship Id="rId5" Type="http://schemas.openxmlformats.org/officeDocument/2006/relationships/image" Target="../media/image14.jpe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jpeg"/><Relationship Id="rId1" Type="http://schemas.openxmlformats.org/officeDocument/2006/relationships/slideLayout" Target="../slideLayouts/slideLayout17.xml"/><Relationship Id="rId5" Type="http://schemas.openxmlformats.org/officeDocument/2006/relationships/image" Target="../media/image16.jpe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6C6CAAA-8E19-44D2-95CA-6C4E0EF60819}"/>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4640" b="14640"/>
          <a:stretch>
            <a:fillRect/>
          </a:stretch>
        </p:blipFill>
        <p:spPr/>
      </p:pic>
      <p:sp>
        <p:nvSpPr>
          <p:cNvPr id="9" name="Rectangle 8">
            <a:extLst>
              <a:ext uri="{FF2B5EF4-FFF2-40B4-BE49-F238E27FC236}">
                <a16:creationId xmlns:a16="http://schemas.microsoft.com/office/drawing/2014/main" id="{9CD1F1AF-66B9-4258-A7F0-9951C83882F0}"/>
              </a:ext>
            </a:extLst>
          </p:cNvPr>
          <p:cNvSpPr/>
          <p:nvPr/>
        </p:nvSpPr>
        <p:spPr>
          <a:xfrm>
            <a:off x="0" y="0"/>
            <a:ext cx="9144000" cy="3573629"/>
          </a:xfrm>
          <a:prstGeom prst="rect">
            <a:avLst/>
          </a:prstGeom>
          <a:solidFill>
            <a:srgbClr val="000000">
              <a:alpha val="3607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Title 2">
            <a:extLst>
              <a:ext uri="{FF2B5EF4-FFF2-40B4-BE49-F238E27FC236}">
                <a16:creationId xmlns:a16="http://schemas.microsoft.com/office/drawing/2014/main" id="{70A0ED3F-0AE7-4D95-AEA6-225A96F3A327}"/>
              </a:ext>
            </a:extLst>
          </p:cNvPr>
          <p:cNvSpPr>
            <a:spLocks noGrp="1"/>
          </p:cNvSpPr>
          <p:nvPr>
            <p:ph type="ctrTitle"/>
          </p:nvPr>
        </p:nvSpPr>
        <p:spPr>
          <a:xfrm>
            <a:off x="252415" y="1924851"/>
            <a:ext cx="8673872" cy="1007851"/>
          </a:xfrm>
        </p:spPr>
        <p:txBody>
          <a:bodyPr/>
          <a:lstStyle/>
          <a:p>
            <a:r>
              <a:rPr lang="fr-FR" sz="2800" b="1" dirty="0"/>
              <a:t>CONCUR </a:t>
            </a:r>
            <a:r>
              <a:rPr lang="fr-FR" sz="2800" b="1" dirty="0" err="1"/>
              <a:t>Expense</a:t>
            </a:r>
            <a:br>
              <a:rPr lang="fr-FR" b="1" dirty="0"/>
            </a:br>
            <a:r>
              <a:rPr lang="fr-FR" b="1" dirty="0"/>
              <a:t>Télétravail – Session tous utilisateurs</a:t>
            </a:r>
            <a:endParaRPr lang="fr-FR" dirty="0"/>
          </a:p>
        </p:txBody>
      </p:sp>
      <p:sp>
        <p:nvSpPr>
          <p:cNvPr id="4" name="Subtitle 3">
            <a:extLst>
              <a:ext uri="{FF2B5EF4-FFF2-40B4-BE49-F238E27FC236}">
                <a16:creationId xmlns:a16="http://schemas.microsoft.com/office/drawing/2014/main" id="{6E1EB9C2-B27E-4365-9240-E55C1B6A5B1B}"/>
              </a:ext>
            </a:extLst>
          </p:cNvPr>
          <p:cNvSpPr>
            <a:spLocks noGrp="1"/>
          </p:cNvSpPr>
          <p:nvPr>
            <p:ph type="subTitle" idx="1"/>
          </p:nvPr>
        </p:nvSpPr>
        <p:spPr/>
        <p:txBody>
          <a:bodyPr/>
          <a:lstStyle/>
          <a:p>
            <a:r>
              <a:rPr lang="fr-FR" dirty="0"/>
              <a:t>Session de formation à l’outil / Session enregistrée  </a:t>
            </a:r>
          </a:p>
          <a:p>
            <a:endParaRPr lang="fr-FR" dirty="0"/>
          </a:p>
        </p:txBody>
      </p:sp>
      <p:sp>
        <p:nvSpPr>
          <p:cNvPr id="5" name="Footer Placeholder 4">
            <a:extLst>
              <a:ext uri="{FF2B5EF4-FFF2-40B4-BE49-F238E27FC236}">
                <a16:creationId xmlns:a16="http://schemas.microsoft.com/office/drawing/2014/main" id="{DFB7FF80-4583-476C-8EB2-C1A00C535F45}"/>
              </a:ext>
            </a:extLst>
          </p:cNvPr>
          <p:cNvSpPr>
            <a:spLocks noGrp="1"/>
          </p:cNvSpPr>
          <p:nvPr>
            <p:ph type="ftr" sz="quarter" idx="3"/>
          </p:nvPr>
        </p:nvSpPr>
        <p:spPr/>
        <p:txBody>
          <a:bodyPr/>
          <a:lstStyle/>
          <a:p>
            <a:r>
              <a:rPr lang="en-US"/>
              <a:t>Confidential Property of Schneider Electric  </a:t>
            </a:r>
          </a:p>
        </p:txBody>
      </p:sp>
      <p:sp>
        <p:nvSpPr>
          <p:cNvPr id="6" name="Text Placeholder 5">
            <a:extLst>
              <a:ext uri="{FF2B5EF4-FFF2-40B4-BE49-F238E27FC236}">
                <a16:creationId xmlns:a16="http://schemas.microsoft.com/office/drawing/2014/main" id="{FBEB9916-BB04-43F1-8BAA-F5D3D7F571BD}"/>
              </a:ext>
            </a:extLst>
          </p:cNvPr>
          <p:cNvSpPr>
            <a:spLocks noGrp="1"/>
          </p:cNvSpPr>
          <p:nvPr>
            <p:ph type="body" sz="quarter" idx="15"/>
          </p:nvPr>
        </p:nvSpPr>
        <p:spPr/>
        <p:txBody>
          <a:bodyPr/>
          <a:lstStyle/>
          <a:p>
            <a:endParaRPr lang="fr-FR" dirty="0"/>
          </a:p>
          <a:p>
            <a:r>
              <a:rPr lang="fr-FR" dirty="0"/>
              <a:t>Module de formation animé par</a:t>
            </a:r>
          </a:p>
          <a:p>
            <a:endParaRPr lang="fr-FR" dirty="0"/>
          </a:p>
        </p:txBody>
      </p:sp>
    </p:spTree>
    <p:extLst>
      <p:ext uri="{BB962C8B-B14F-4D97-AF65-F5344CB8AC3E}">
        <p14:creationId xmlns:p14="http://schemas.microsoft.com/office/powerpoint/2010/main" val="2201303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55B7A7-0943-42C9-8704-BF20B4D630BF}"/>
              </a:ext>
            </a:extLst>
          </p:cNvPr>
          <p:cNvSpPr>
            <a:spLocks noGrp="1"/>
          </p:cNvSpPr>
          <p:nvPr>
            <p:ph type="sldNum" sz="quarter" idx="4"/>
          </p:nvPr>
        </p:nvSpPr>
        <p:spPr/>
        <p:txBody>
          <a:bodyPr/>
          <a:lstStyle/>
          <a:p>
            <a:r>
              <a:rPr lang="en-US"/>
              <a:t>Page </a:t>
            </a:r>
            <a:fld id="{5A9C12DC-491F-9444-86A2-13AC5C62A2FC}" type="slidenum">
              <a:rPr lang="en-US" smtClean="0"/>
              <a:pPr/>
              <a:t>10</a:t>
            </a:fld>
            <a:endParaRPr lang="en-US"/>
          </a:p>
        </p:txBody>
      </p:sp>
      <p:sp>
        <p:nvSpPr>
          <p:cNvPr id="3" name="Footer Placeholder 2">
            <a:extLst>
              <a:ext uri="{FF2B5EF4-FFF2-40B4-BE49-F238E27FC236}">
                <a16:creationId xmlns:a16="http://schemas.microsoft.com/office/drawing/2014/main" id="{5C23464F-C824-4817-AEFB-F1CBF3B478F6}"/>
              </a:ext>
            </a:extLst>
          </p:cNvPr>
          <p:cNvSpPr>
            <a:spLocks noGrp="1"/>
          </p:cNvSpPr>
          <p:nvPr>
            <p:ph type="ftr" sz="quarter" idx="3"/>
          </p:nvPr>
        </p:nvSpPr>
        <p:spPr/>
        <p:txBody>
          <a:bodyPr/>
          <a:lstStyle/>
          <a:p>
            <a:r>
              <a:rPr lang="en-US"/>
              <a:t>Confidential Property of Schneider Electric |</a:t>
            </a:r>
          </a:p>
        </p:txBody>
      </p:sp>
      <p:sp>
        <p:nvSpPr>
          <p:cNvPr id="5" name="Text Placeholder 4">
            <a:extLst>
              <a:ext uri="{FF2B5EF4-FFF2-40B4-BE49-F238E27FC236}">
                <a16:creationId xmlns:a16="http://schemas.microsoft.com/office/drawing/2014/main" id="{DEC45166-C9A4-4710-B82A-A461F4CAE46B}"/>
              </a:ext>
            </a:extLst>
          </p:cNvPr>
          <p:cNvSpPr>
            <a:spLocks noGrp="1"/>
          </p:cNvSpPr>
          <p:nvPr>
            <p:ph type="body" sz="quarter" idx="32"/>
          </p:nvPr>
        </p:nvSpPr>
        <p:spPr/>
        <p:txBody>
          <a:bodyPr/>
          <a:lstStyle/>
          <a:p>
            <a:r>
              <a:rPr lang="fr-FR" dirty="0">
                <a:solidFill>
                  <a:schemeClr val="bg2"/>
                </a:solidFill>
              </a:rPr>
              <a:t>Créer une note de frais depuis les dépenses disponibles </a:t>
            </a:r>
          </a:p>
        </p:txBody>
      </p:sp>
      <p:pic>
        <p:nvPicPr>
          <p:cNvPr id="12" name="Picture 11">
            <a:extLst>
              <a:ext uri="{FF2B5EF4-FFF2-40B4-BE49-F238E27FC236}">
                <a16:creationId xmlns:a16="http://schemas.microsoft.com/office/drawing/2014/main" id="{B4AAA84B-0267-4013-81F8-F9B94E298B1C}"/>
              </a:ext>
            </a:extLst>
          </p:cNvPr>
          <p:cNvPicPr>
            <a:picLocks noChangeAspect="1"/>
          </p:cNvPicPr>
          <p:nvPr/>
        </p:nvPicPr>
        <p:blipFill>
          <a:blip r:embed="rId2"/>
          <a:stretch>
            <a:fillRect/>
          </a:stretch>
        </p:blipFill>
        <p:spPr>
          <a:xfrm>
            <a:off x="3546769" y="817507"/>
            <a:ext cx="3522893" cy="2458321"/>
          </a:xfrm>
          <a:prstGeom prst="rect">
            <a:avLst/>
          </a:prstGeom>
        </p:spPr>
      </p:pic>
      <p:sp>
        <p:nvSpPr>
          <p:cNvPr id="13" name="ZoneTexte 8">
            <a:extLst>
              <a:ext uri="{FF2B5EF4-FFF2-40B4-BE49-F238E27FC236}">
                <a16:creationId xmlns:a16="http://schemas.microsoft.com/office/drawing/2014/main" id="{FDE4FB73-776B-41A4-8C43-DCBB189A3A23}"/>
              </a:ext>
            </a:extLst>
          </p:cNvPr>
          <p:cNvSpPr txBox="1"/>
          <p:nvPr/>
        </p:nvSpPr>
        <p:spPr>
          <a:xfrm>
            <a:off x="7307026" y="975355"/>
            <a:ext cx="1525691" cy="769441"/>
          </a:xfrm>
          <a:custGeom>
            <a:avLst/>
            <a:gdLst>
              <a:gd name="connsiteX0" fmla="*/ 0 w 1525691"/>
              <a:gd name="connsiteY0" fmla="*/ 0 h 769441"/>
              <a:gd name="connsiteX1" fmla="*/ 523821 w 1525691"/>
              <a:gd name="connsiteY1" fmla="*/ 0 h 769441"/>
              <a:gd name="connsiteX2" fmla="*/ 1062898 w 1525691"/>
              <a:gd name="connsiteY2" fmla="*/ 0 h 769441"/>
              <a:gd name="connsiteX3" fmla="*/ 1525691 w 1525691"/>
              <a:gd name="connsiteY3" fmla="*/ 0 h 769441"/>
              <a:gd name="connsiteX4" fmla="*/ 1525691 w 1525691"/>
              <a:gd name="connsiteY4" fmla="*/ 392415 h 769441"/>
              <a:gd name="connsiteX5" fmla="*/ 1525691 w 1525691"/>
              <a:gd name="connsiteY5" fmla="*/ 769441 h 769441"/>
              <a:gd name="connsiteX6" fmla="*/ 1032384 w 1525691"/>
              <a:gd name="connsiteY6" fmla="*/ 769441 h 769441"/>
              <a:gd name="connsiteX7" fmla="*/ 554334 w 1525691"/>
              <a:gd name="connsiteY7" fmla="*/ 769441 h 769441"/>
              <a:gd name="connsiteX8" fmla="*/ 0 w 1525691"/>
              <a:gd name="connsiteY8" fmla="*/ 769441 h 769441"/>
              <a:gd name="connsiteX9" fmla="*/ 0 w 1525691"/>
              <a:gd name="connsiteY9" fmla="*/ 407804 h 769441"/>
              <a:gd name="connsiteX10" fmla="*/ 0 w 1525691"/>
              <a:gd name="connsiteY1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5691" h="769441" extrusionOk="0">
                <a:moveTo>
                  <a:pt x="0" y="0"/>
                </a:moveTo>
                <a:cubicBezTo>
                  <a:pt x="134366" y="-58910"/>
                  <a:pt x="321389" y="18692"/>
                  <a:pt x="523821" y="0"/>
                </a:cubicBezTo>
                <a:cubicBezTo>
                  <a:pt x="726253" y="-18692"/>
                  <a:pt x="829025" y="43178"/>
                  <a:pt x="1062898" y="0"/>
                </a:cubicBezTo>
                <a:cubicBezTo>
                  <a:pt x="1296771" y="-43178"/>
                  <a:pt x="1385776" y="6621"/>
                  <a:pt x="1525691" y="0"/>
                </a:cubicBezTo>
                <a:cubicBezTo>
                  <a:pt x="1537506" y="193028"/>
                  <a:pt x="1509121" y="280362"/>
                  <a:pt x="1525691" y="392415"/>
                </a:cubicBezTo>
                <a:cubicBezTo>
                  <a:pt x="1542261" y="504469"/>
                  <a:pt x="1517279" y="606373"/>
                  <a:pt x="1525691" y="769441"/>
                </a:cubicBezTo>
                <a:cubicBezTo>
                  <a:pt x="1329743" y="776528"/>
                  <a:pt x="1270449" y="729075"/>
                  <a:pt x="1032384" y="769441"/>
                </a:cubicBezTo>
                <a:cubicBezTo>
                  <a:pt x="794319" y="809807"/>
                  <a:pt x="714555" y="729584"/>
                  <a:pt x="554334" y="769441"/>
                </a:cubicBezTo>
                <a:cubicBezTo>
                  <a:pt x="394113" y="809298"/>
                  <a:pt x="156962" y="734615"/>
                  <a:pt x="0" y="769441"/>
                </a:cubicBezTo>
                <a:cubicBezTo>
                  <a:pt x="-36746" y="595235"/>
                  <a:pt x="3186" y="546959"/>
                  <a:pt x="0" y="407804"/>
                </a:cubicBezTo>
                <a:cubicBezTo>
                  <a:pt x="-3186" y="268649"/>
                  <a:pt x="11954" y="103392"/>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r>
              <a:rPr lang="fr-FR" sz="1100" dirty="0">
                <a:solidFill>
                  <a:schemeClr val="accent1"/>
                </a:solidFill>
              </a:rPr>
              <a:t>Nom de la note de frais Télétravail et l'année concernée par le télétravail.</a:t>
            </a:r>
          </a:p>
        </p:txBody>
      </p:sp>
      <p:sp>
        <p:nvSpPr>
          <p:cNvPr id="14" name="Ellipse 9">
            <a:extLst>
              <a:ext uri="{FF2B5EF4-FFF2-40B4-BE49-F238E27FC236}">
                <a16:creationId xmlns:a16="http://schemas.microsoft.com/office/drawing/2014/main" id="{23E0EA9E-28A2-4C5C-B872-74D1F650B40E}"/>
              </a:ext>
            </a:extLst>
          </p:cNvPr>
          <p:cNvSpPr/>
          <p:nvPr/>
        </p:nvSpPr>
        <p:spPr>
          <a:xfrm>
            <a:off x="273871" y="888706"/>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1</a:t>
            </a:r>
          </a:p>
        </p:txBody>
      </p:sp>
      <p:sp>
        <p:nvSpPr>
          <p:cNvPr id="15" name="ZoneTexte 8">
            <a:extLst>
              <a:ext uri="{FF2B5EF4-FFF2-40B4-BE49-F238E27FC236}">
                <a16:creationId xmlns:a16="http://schemas.microsoft.com/office/drawing/2014/main" id="{073D2531-CD45-4BF3-B03D-86B9B1EFA4EA}"/>
              </a:ext>
            </a:extLst>
          </p:cNvPr>
          <p:cNvSpPr txBox="1"/>
          <p:nvPr/>
        </p:nvSpPr>
        <p:spPr>
          <a:xfrm>
            <a:off x="725068" y="667040"/>
            <a:ext cx="1256988" cy="600164"/>
          </a:xfrm>
          <a:custGeom>
            <a:avLst/>
            <a:gdLst>
              <a:gd name="connsiteX0" fmla="*/ 0 w 1256988"/>
              <a:gd name="connsiteY0" fmla="*/ 0 h 600164"/>
              <a:gd name="connsiteX1" fmla="*/ 431566 w 1256988"/>
              <a:gd name="connsiteY1" fmla="*/ 0 h 600164"/>
              <a:gd name="connsiteX2" fmla="*/ 875702 w 1256988"/>
              <a:gd name="connsiteY2" fmla="*/ 0 h 600164"/>
              <a:gd name="connsiteX3" fmla="*/ 1256988 w 1256988"/>
              <a:gd name="connsiteY3" fmla="*/ 0 h 600164"/>
              <a:gd name="connsiteX4" fmla="*/ 1256988 w 1256988"/>
              <a:gd name="connsiteY4" fmla="*/ 306084 h 600164"/>
              <a:gd name="connsiteX5" fmla="*/ 1256988 w 1256988"/>
              <a:gd name="connsiteY5" fmla="*/ 600164 h 600164"/>
              <a:gd name="connsiteX6" fmla="*/ 850562 w 1256988"/>
              <a:gd name="connsiteY6" fmla="*/ 600164 h 600164"/>
              <a:gd name="connsiteX7" fmla="*/ 456706 w 1256988"/>
              <a:gd name="connsiteY7" fmla="*/ 600164 h 600164"/>
              <a:gd name="connsiteX8" fmla="*/ 0 w 1256988"/>
              <a:gd name="connsiteY8" fmla="*/ 600164 h 600164"/>
              <a:gd name="connsiteX9" fmla="*/ 0 w 1256988"/>
              <a:gd name="connsiteY9" fmla="*/ 318087 h 600164"/>
              <a:gd name="connsiteX10" fmla="*/ 0 w 1256988"/>
              <a:gd name="connsiteY10" fmla="*/ 0 h 60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6988" h="600164" extrusionOk="0">
                <a:moveTo>
                  <a:pt x="0" y="0"/>
                </a:moveTo>
                <a:cubicBezTo>
                  <a:pt x="186357" y="-18409"/>
                  <a:pt x="224140" y="16995"/>
                  <a:pt x="431566" y="0"/>
                </a:cubicBezTo>
                <a:cubicBezTo>
                  <a:pt x="638992" y="-16995"/>
                  <a:pt x="770399" y="21196"/>
                  <a:pt x="875702" y="0"/>
                </a:cubicBezTo>
                <a:cubicBezTo>
                  <a:pt x="981005" y="-21196"/>
                  <a:pt x="1170890" y="11914"/>
                  <a:pt x="1256988" y="0"/>
                </a:cubicBezTo>
                <a:cubicBezTo>
                  <a:pt x="1289675" y="108396"/>
                  <a:pt x="1249063" y="172124"/>
                  <a:pt x="1256988" y="306084"/>
                </a:cubicBezTo>
                <a:cubicBezTo>
                  <a:pt x="1264913" y="440044"/>
                  <a:pt x="1244457" y="455336"/>
                  <a:pt x="1256988" y="600164"/>
                </a:cubicBezTo>
                <a:cubicBezTo>
                  <a:pt x="1126546" y="640966"/>
                  <a:pt x="952892" y="569395"/>
                  <a:pt x="850562" y="600164"/>
                </a:cubicBezTo>
                <a:cubicBezTo>
                  <a:pt x="748232" y="630933"/>
                  <a:pt x="538740" y="557051"/>
                  <a:pt x="456706" y="600164"/>
                </a:cubicBezTo>
                <a:cubicBezTo>
                  <a:pt x="374672" y="643277"/>
                  <a:pt x="154934" y="578610"/>
                  <a:pt x="0" y="600164"/>
                </a:cubicBezTo>
                <a:cubicBezTo>
                  <a:pt x="-25732" y="485841"/>
                  <a:pt x="7591" y="438504"/>
                  <a:pt x="0" y="318087"/>
                </a:cubicBezTo>
                <a:cubicBezTo>
                  <a:pt x="-7591" y="197670"/>
                  <a:pt x="26136" y="65554"/>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r>
              <a:rPr lang="fr-FR" sz="1100" dirty="0">
                <a:solidFill>
                  <a:schemeClr val="accent1"/>
                </a:solidFill>
              </a:rPr>
              <a:t>Notes de frais</a:t>
            </a:r>
          </a:p>
          <a:p>
            <a:r>
              <a:rPr lang="fr-FR" sz="1100" dirty="0">
                <a:solidFill>
                  <a:schemeClr val="accent1"/>
                </a:solidFill>
              </a:rPr>
              <a:t>DEPENSES DISPONIBLES</a:t>
            </a:r>
          </a:p>
        </p:txBody>
      </p:sp>
      <p:sp>
        <p:nvSpPr>
          <p:cNvPr id="16" name="Ellipse 12">
            <a:extLst>
              <a:ext uri="{FF2B5EF4-FFF2-40B4-BE49-F238E27FC236}">
                <a16:creationId xmlns:a16="http://schemas.microsoft.com/office/drawing/2014/main" id="{EE5C3C63-02E0-4952-98DA-7A977182D21C}"/>
              </a:ext>
            </a:extLst>
          </p:cNvPr>
          <p:cNvSpPr/>
          <p:nvPr/>
        </p:nvSpPr>
        <p:spPr>
          <a:xfrm>
            <a:off x="214272" y="3191049"/>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2</a:t>
            </a:r>
          </a:p>
        </p:txBody>
      </p:sp>
      <p:sp>
        <p:nvSpPr>
          <p:cNvPr id="18" name="ZoneTexte 8">
            <a:extLst>
              <a:ext uri="{FF2B5EF4-FFF2-40B4-BE49-F238E27FC236}">
                <a16:creationId xmlns:a16="http://schemas.microsoft.com/office/drawing/2014/main" id="{DF0C9713-1B8B-4EAC-87BE-51F96D4EECCA}"/>
              </a:ext>
            </a:extLst>
          </p:cNvPr>
          <p:cNvSpPr txBox="1"/>
          <p:nvPr/>
        </p:nvSpPr>
        <p:spPr>
          <a:xfrm>
            <a:off x="776600" y="4156867"/>
            <a:ext cx="1499176" cy="600164"/>
          </a:xfrm>
          <a:custGeom>
            <a:avLst/>
            <a:gdLst>
              <a:gd name="connsiteX0" fmla="*/ 0 w 1499176"/>
              <a:gd name="connsiteY0" fmla="*/ 0 h 600164"/>
              <a:gd name="connsiteX1" fmla="*/ 514717 w 1499176"/>
              <a:gd name="connsiteY1" fmla="*/ 0 h 600164"/>
              <a:gd name="connsiteX2" fmla="*/ 1044426 w 1499176"/>
              <a:gd name="connsiteY2" fmla="*/ 0 h 600164"/>
              <a:gd name="connsiteX3" fmla="*/ 1499176 w 1499176"/>
              <a:gd name="connsiteY3" fmla="*/ 0 h 600164"/>
              <a:gd name="connsiteX4" fmla="*/ 1499176 w 1499176"/>
              <a:gd name="connsiteY4" fmla="*/ 306084 h 600164"/>
              <a:gd name="connsiteX5" fmla="*/ 1499176 w 1499176"/>
              <a:gd name="connsiteY5" fmla="*/ 600164 h 600164"/>
              <a:gd name="connsiteX6" fmla="*/ 1014442 w 1499176"/>
              <a:gd name="connsiteY6" fmla="*/ 600164 h 600164"/>
              <a:gd name="connsiteX7" fmla="*/ 544701 w 1499176"/>
              <a:gd name="connsiteY7" fmla="*/ 600164 h 600164"/>
              <a:gd name="connsiteX8" fmla="*/ 0 w 1499176"/>
              <a:gd name="connsiteY8" fmla="*/ 600164 h 600164"/>
              <a:gd name="connsiteX9" fmla="*/ 0 w 1499176"/>
              <a:gd name="connsiteY9" fmla="*/ 318087 h 600164"/>
              <a:gd name="connsiteX10" fmla="*/ 0 w 1499176"/>
              <a:gd name="connsiteY10" fmla="*/ 0 h 60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9176" h="600164" extrusionOk="0">
                <a:moveTo>
                  <a:pt x="0" y="0"/>
                </a:moveTo>
                <a:cubicBezTo>
                  <a:pt x="220418" y="-25790"/>
                  <a:pt x="283917" y="35365"/>
                  <a:pt x="514717" y="0"/>
                </a:cubicBezTo>
                <a:cubicBezTo>
                  <a:pt x="745517" y="-35365"/>
                  <a:pt x="924356" y="1943"/>
                  <a:pt x="1044426" y="0"/>
                </a:cubicBezTo>
                <a:cubicBezTo>
                  <a:pt x="1164496" y="-1943"/>
                  <a:pt x="1325507" y="36977"/>
                  <a:pt x="1499176" y="0"/>
                </a:cubicBezTo>
                <a:cubicBezTo>
                  <a:pt x="1531863" y="108396"/>
                  <a:pt x="1491251" y="172124"/>
                  <a:pt x="1499176" y="306084"/>
                </a:cubicBezTo>
                <a:cubicBezTo>
                  <a:pt x="1507101" y="440044"/>
                  <a:pt x="1486645" y="455336"/>
                  <a:pt x="1499176" y="600164"/>
                </a:cubicBezTo>
                <a:cubicBezTo>
                  <a:pt x="1307782" y="637283"/>
                  <a:pt x="1246418" y="580612"/>
                  <a:pt x="1014442" y="600164"/>
                </a:cubicBezTo>
                <a:cubicBezTo>
                  <a:pt x="782466" y="619716"/>
                  <a:pt x="665591" y="544702"/>
                  <a:pt x="544701" y="600164"/>
                </a:cubicBezTo>
                <a:cubicBezTo>
                  <a:pt x="423811" y="655626"/>
                  <a:pt x="186665" y="589238"/>
                  <a:pt x="0" y="600164"/>
                </a:cubicBezTo>
                <a:cubicBezTo>
                  <a:pt x="-25732" y="485841"/>
                  <a:pt x="7591" y="438504"/>
                  <a:pt x="0" y="318087"/>
                </a:cubicBezTo>
                <a:cubicBezTo>
                  <a:pt x="-7591" y="197670"/>
                  <a:pt x="26136" y="65554"/>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r>
              <a:rPr lang="fr-FR" sz="1100" dirty="0">
                <a:solidFill>
                  <a:schemeClr val="accent1"/>
                </a:solidFill>
              </a:rPr>
              <a:t>Déplacer vers  Nouvelle note de frais</a:t>
            </a:r>
          </a:p>
        </p:txBody>
      </p:sp>
      <p:sp>
        <p:nvSpPr>
          <p:cNvPr id="25" name="Ellipse 12">
            <a:extLst>
              <a:ext uri="{FF2B5EF4-FFF2-40B4-BE49-F238E27FC236}">
                <a16:creationId xmlns:a16="http://schemas.microsoft.com/office/drawing/2014/main" id="{F5D6E008-162F-44B0-9BF3-6251BE2BA6DF}"/>
              </a:ext>
            </a:extLst>
          </p:cNvPr>
          <p:cNvSpPr/>
          <p:nvPr/>
        </p:nvSpPr>
        <p:spPr>
          <a:xfrm>
            <a:off x="7161946" y="634654"/>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3</a:t>
            </a:r>
          </a:p>
        </p:txBody>
      </p:sp>
      <p:cxnSp>
        <p:nvCxnSpPr>
          <p:cNvPr id="28" name="Connecteur : en arc 33">
            <a:extLst>
              <a:ext uri="{FF2B5EF4-FFF2-40B4-BE49-F238E27FC236}">
                <a16:creationId xmlns:a16="http://schemas.microsoft.com/office/drawing/2014/main" id="{C7CC4659-3974-407A-9157-D90084C436C9}"/>
              </a:ext>
            </a:extLst>
          </p:cNvPr>
          <p:cNvCxnSpPr>
            <a:cxnSpLocks/>
          </p:cNvCxnSpPr>
          <p:nvPr/>
        </p:nvCxnSpPr>
        <p:spPr>
          <a:xfrm>
            <a:off x="1982055" y="1081664"/>
            <a:ext cx="486137" cy="387115"/>
          </a:xfrm>
          <a:prstGeom prst="curvedConnector3">
            <a:avLst>
              <a:gd name="adj1" fmla="val 124955"/>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34" name="Connecteur : en arc 33">
            <a:extLst>
              <a:ext uri="{FF2B5EF4-FFF2-40B4-BE49-F238E27FC236}">
                <a16:creationId xmlns:a16="http://schemas.microsoft.com/office/drawing/2014/main" id="{2CF0E1B5-FB91-40AD-B5A3-5BB4B90C4CB1}"/>
              </a:ext>
            </a:extLst>
          </p:cNvPr>
          <p:cNvCxnSpPr>
            <a:cxnSpLocks/>
          </p:cNvCxnSpPr>
          <p:nvPr/>
        </p:nvCxnSpPr>
        <p:spPr>
          <a:xfrm rot="10800000" flipV="1">
            <a:off x="6049109" y="1072680"/>
            <a:ext cx="1112839" cy="329223"/>
          </a:xfrm>
          <a:prstGeom prst="curvedConnector3">
            <a:avLst>
              <a:gd name="adj1" fmla="val 50000"/>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D3B30274-DDB1-48E4-981E-AD34C6E339CD}"/>
              </a:ext>
            </a:extLst>
          </p:cNvPr>
          <p:cNvPicPr>
            <a:picLocks noChangeAspect="1"/>
          </p:cNvPicPr>
          <p:nvPr/>
        </p:nvPicPr>
        <p:blipFill>
          <a:blip r:embed="rId3"/>
          <a:stretch>
            <a:fillRect/>
          </a:stretch>
        </p:blipFill>
        <p:spPr>
          <a:xfrm>
            <a:off x="575196" y="1401904"/>
            <a:ext cx="1798727" cy="2549619"/>
          </a:xfrm>
          <a:prstGeom prst="rect">
            <a:avLst/>
          </a:prstGeom>
        </p:spPr>
      </p:pic>
      <p:cxnSp>
        <p:nvCxnSpPr>
          <p:cNvPr id="31" name="Connecteur : en arc 33">
            <a:extLst>
              <a:ext uri="{FF2B5EF4-FFF2-40B4-BE49-F238E27FC236}">
                <a16:creationId xmlns:a16="http://schemas.microsoft.com/office/drawing/2014/main" id="{3CD2F03C-CBAB-4F35-B91A-A611ADDF98B2}"/>
              </a:ext>
            </a:extLst>
          </p:cNvPr>
          <p:cNvCxnSpPr>
            <a:cxnSpLocks/>
            <a:stCxn id="18" idx="3"/>
          </p:cNvCxnSpPr>
          <p:nvPr/>
        </p:nvCxnSpPr>
        <p:spPr>
          <a:xfrm flipH="1" flipV="1">
            <a:off x="1880750" y="3716065"/>
            <a:ext cx="395026" cy="740884"/>
          </a:xfrm>
          <a:prstGeom prst="curvedConnector4">
            <a:avLst>
              <a:gd name="adj1" fmla="val -57870"/>
              <a:gd name="adj2" fmla="val 70252"/>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sp>
        <p:nvSpPr>
          <p:cNvPr id="33" name="Ellipse 12">
            <a:extLst>
              <a:ext uri="{FF2B5EF4-FFF2-40B4-BE49-F238E27FC236}">
                <a16:creationId xmlns:a16="http://schemas.microsoft.com/office/drawing/2014/main" id="{5AAF26C0-7635-416C-86D7-83C39BE4C04F}"/>
              </a:ext>
            </a:extLst>
          </p:cNvPr>
          <p:cNvSpPr/>
          <p:nvPr/>
        </p:nvSpPr>
        <p:spPr>
          <a:xfrm>
            <a:off x="340014" y="4176278"/>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3</a:t>
            </a:r>
          </a:p>
        </p:txBody>
      </p:sp>
      <p:sp>
        <p:nvSpPr>
          <p:cNvPr id="35" name="Rectangle 34">
            <a:extLst>
              <a:ext uri="{FF2B5EF4-FFF2-40B4-BE49-F238E27FC236}">
                <a16:creationId xmlns:a16="http://schemas.microsoft.com/office/drawing/2014/main" id="{CC251E94-F1A3-439D-8397-A7A168F7C08C}"/>
              </a:ext>
            </a:extLst>
          </p:cNvPr>
          <p:cNvSpPr/>
          <p:nvPr/>
        </p:nvSpPr>
        <p:spPr>
          <a:xfrm>
            <a:off x="595123" y="3191048"/>
            <a:ext cx="994019" cy="263286"/>
          </a:xfrm>
          <a:prstGeom prst="rect">
            <a:avLst/>
          </a:prstGeom>
          <a:noFill/>
          <a:ln w="19050">
            <a:solidFill>
              <a:srgbClr val="36C746"/>
            </a:solidFill>
            <a:prstDash val="sysDash"/>
            <a:extLst>
              <a:ext uri="{C807C97D-BFC1-408E-A445-0C87EB9F89A2}">
                <ask:lineSketchStyleProps xmlns:ask="http://schemas.microsoft.com/office/drawing/2018/sketchyshapes" sd="3239588012">
                  <a:custGeom>
                    <a:avLst/>
                    <a:gdLst>
                      <a:gd name="connsiteX0" fmla="*/ 0 w 3566363"/>
                      <a:gd name="connsiteY0" fmla="*/ 0 h 834716"/>
                      <a:gd name="connsiteX1" fmla="*/ 558730 w 3566363"/>
                      <a:gd name="connsiteY1" fmla="*/ 0 h 834716"/>
                      <a:gd name="connsiteX2" fmla="*/ 1081797 w 3566363"/>
                      <a:gd name="connsiteY2" fmla="*/ 0 h 834716"/>
                      <a:gd name="connsiteX3" fmla="*/ 1604863 w 3566363"/>
                      <a:gd name="connsiteY3" fmla="*/ 0 h 834716"/>
                      <a:gd name="connsiteX4" fmla="*/ 2199257 w 3566363"/>
                      <a:gd name="connsiteY4" fmla="*/ 0 h 834716"/>
                      <a:gd name="connsiteX5" fmla="*/ 2829315 w 3566363"/>
                      <a:gd name="connsiteY5" fmla="*/ 0 h 834716"/>
                      <a:gd name="connsiteX6" fmla="*/ 3566363 w 3566363"/>
                      <a:gd name="connsiteY6" fmla="*/ 0 h 834716"/>
                      <a:gd name="connsiteX7" fmla="*/ 3566363 w 3566363"/>
                      <a:gd name="connsiteY7" fmla="*/ 417358 h 834716"/>
                      <a:gd name="connsiteX8" fmla="*/ 3566363 w 3566363"/>
                      <a:gd name="connsiteY8" fmla="*/ 834716 h 834716"/>
                      <a:gd name="connsiteX9" fmla="*/ 3043296 w 3566363"/>
                      <a:gd name="connsiteY9" fmla="*/ 834716 h 834716"/>
                      <a:gd name="connsiteX10" fmla="*/ 2413239 w 3566363"/>
                      <a:gd name="connsiteY10" fmla="*/ 834716 h 834716"/>
                      <a:gd name="connsiteX11" fmla="*/ 1925836 w 3566363"/>
                      <a:gd name="connsiteY11" fmla="*/ 834716 h 834716"/>
                      <a:gd name="connsiteX12" fmla="*/ 1331442 w 3566363"/>
                      <a:gd name="connsiteY12" fmla="*/ 834716 h 834716"/>
                      <a:gd name="connsiteX13" fmla="*/ 665721 w 3566363"/>
                      <a:gd name="connsiteY13" fmla="*/ 834716 h 834716"/>
                      <a:gd name="connsiteX14" fmla="*/ 0 w 3566363"/>
                      <a:gd name="connsiteY14" fmla="*/ 834716 h 834716"/>
                      <a:gd name="connsiteX15" fmla="*/ 0 w 3566363"/>
                      <a:gd name="connsiteY15" fmla="*/ 442399 h 834716"/>
                      <a:gd name="connsiteX16" fmla="*/ 0 w 3566363"/>
                      <a:gd name="connsiteY16" fmla="*/ 0 h 83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66363" h="834716" extrusionOk="0">
                        <a:moveTo>
                          <a:pt x="0" y="0"/>
                        </a:moveTo>
                        <a:cubicBezTo>
                          <a:pt x="184998" y="-8480"/>
                          <a:pt x="284879" y="12042"/>
                          <a:pt x="558730" y="0"/>
                        </a:cubicBezTo>
                        <a:cubicBezTo>
                          <a:pt x="832581" y="-12042"/>
                          <a:pt x="864665" y="12851"/>
                          <a:pt x="1081797" y="0"/>
                        </a:cubicBezTo>
                        <a:cubicBezTo>
                          <a:pt x="1298929" y="-12851"/>
                          <a:pt x="1450312" y="48700"/>
                          <a:pt x="1604863" y="0"/>
                        </a:cubicBezTo>
                        <a:cubicBezTo>
                          <a:pt x="1759414" y="-48700"/>
                          <a:pt x="2005365" y="63211"/>
                          <a:pt x="2199257" y="0"/>
                        </a:cubicBezTo>
                        <a:cubicBezTo>
                          <a:pt x="2393149" y="-63211"/>
                          <a:pt x="2684034" y="33174"/>
                          <a:pt x="2829315" y="0"/>
                        </a:cubicBezTo>
                        <a:cubicBezTo>
                          <a:pt x="2974596" y="-33174"/>
                          <a:pt x="3381525" y="80958"/>
                          <a:pt x="3566363" y="0"/>
                        </a:cubicBezTo>
                        <a:cubicBezTo>
                          <a:pt x="3607324" y="103357"/>
                          <a:pt x="3553730" y="255535"/>
                          <a:pt x="3566363" y="417358"/>
                        </a:cubicBezTo>
                        <a:cubicBezTo>
                          <a:pt x="3578996" y="579181"/>
                          <a:pt x="3551152" y="739334"/>
                          <a:pt x="3566363" y="834716"/>
                        </a:cubicBezTo>
                        <a:cubicBezTo>
                          <a:pt x="3364482" y="878098"/>
                          <a:pt x="3279157" y="824084"/>
                          <a:pt x="3043296" y="834716"/>
                        </a:cubicBezTo>
                        <a:cubicBezTo>
                          <a:pt x="2807435" y="845348"/>
                          <a:pt x="2601731" y="808324"/>
                          <a:pt x="2413239" y="834716"/>
                        </a:cubicBezTo>
                        <a:cubicBezTo>
                          <a:pt x="2224747" y="861108"/>
                          <a:pt x="2038438" y="829399"/>
                          <a:pt x="1925836" y="834716"/>
                        </a:cubicBezTo>
                        <a:cubicBezTo>
                          <a:pt x="1813234" y="840033"/>
                          <a:pt x="1575418" y="834294"/>
                          <a:pt x="1331442" y="834716"/>
                        </a:cubicBezTo>
                        <a:cubicBezTo>
                          <a:pt x="1087466" y="835138"/>
                          <a:pt x="850240" y="815780"/>
                          <a:pt x="665721" y="834716"/>
                        </a:cubicBezTo>
                        <a:cubicBezTo>
                          <a:pt x="481202" y="853652"/>
                          <a:pt x="267181" y="800957"/>
                          <a:pt x="0" y="834716"/>
                        </a:cubicBezTo>
                        <a:cubicBezTo>
                          <a:pt x="-10502" y="668857"/>
                          <a:pt x="36364" y="527563"/>
                          <a:pt x="0" y="442399"/>
                        </a:cubicBezTo>
                        <a:cubicBezTo>
                          <a:pt x="-36364" y="357235"/>
                          <a:pt x="1990" y="191552"/>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Ellipse 9">
            <a:extLst>
              <a:ext uri="{FF2B5EF4-FFF2-40B4-BE49-F238E27FC236}">
                <a16:creationId xmlns:a16="http://schemas.microsoft.com/office/drawing/2014/main" id="{C9DBFACA-648D-4DA7-96D4-57885F39C943}"/>
              </a:ext>
            </a:extLst>
          </p:cNvPr>
          <p:cNvSpPr/>
          <p:nvPr/>
        </p:nvSpPr>
        <p:spPr>
          <a:xfrm>
            <a:off x="7604575" y="3454334"/>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5</a:t>
            </a:r>
          </a:p>
        </p:txBody>
      </p:sp>
      <p:sp>
        <p:nvSpPr>
          <p:cNvPr id="39" name="ZoneTexte 8">
            <a:extLst>
              <a:ext uri="{FF2B5EF4-FFF2-40B4-BE49-F238E27FC236}">
                <a16:creationId xmlns:a16="http://schemas.microsoft.com/office/drawing/2014/main" id="{0FBD186D-C205-4C89-81BC-6CCB0EEAA92A}"/>
              </a:ext>
            </a:extLst>
          </p:cNvPr>
          <p:cNvSpPr txBox="1"/>
          <p:nvPr/>
        </p:nvSpPr>
        <p:spPr>
          <a:xfrm>
            <a:off x="7604575" y="3882757"/>
            <a:ext cx="1228142" cy="430887"/>
          </a:xfrm>
          <a:custGeom>
            <a:avLst/>
            <a:gdLst>
              <a:gd name="connsiteX0" fmla="*/ 0 w 1228142"/>
              <a:gd name="connsiteY0" fmla="*/ 0 h 430887"/>
              <a:gd name="connsiteX1" fmla="*/ 421662 w 1228142"/>
              <a:gd name="connsiteY1" fmla="*/ 0 h 430887"/>
              <a:gd name="connsiteX2" fmla="*/ 855606 w 1228142"/>
              <a:gd name="connsiteY2" fmla="*/ 0 h 430887"/>
              <a:gd name="connsiteX3" fmla="*/ 1228142 w 1228142"/>
              <a:gd name="connsiteY3" fmla="*/ 0 h 430887"/>
              <a:gd name="connsiteX4" fmla="*/ 1228142 w 1228142"/>
              <a:gd name="connsiteY4" fmla="*/ 430887 h 430887"/>
              <a:gd name="connsiteX5" fmla="*/ 794198 w 1228142"/>
              <a:gd name="connsiteY5" fmla="*/ 430887 h 430887"/>
              <a:gd name="connsiteX6" fmla="*/ 409381 w 1228142"/>
              <a:gd name="connsiteY6" fmla="*/ 430887 h 430887"/>
              <a:gd name="connsiteX7" fmla="*/ 0 w 1228142"/>
              <a:gd name="connsiteY7" fmla="*/ 430887 h 430887"/>
              <a:gd name="connsiteX8" fmla="*/ 0 w 1228142"/>
              <a:gd name="connsiteY8"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142" h="430887" extrusionOk="0">
                <a:moveTo>
                  <a:pt x="0" y="0"/>
                </a:moveTo>
                <a:cubicBezTo>
                  <a:pt x="151286" y="-25943"/>
                  <a:pt x="240762" y="34257"/>
                  <a:pt x="421662" y="0"/>
                </a:cubicBezTo>
                <a:cubicBezTo>
                  <a:pt x="602562" y="-34257"/>
                  <a:pt x="660588" y="48291"/>
                  <a:pt x="855606" y="0"/>
                </a:cubicBezTo>
                <a:cubicBezTo>
                  <a:pt x="1050624" y="-48291"/>
                  <a:pt x="1064868" y="8793"/>
                  <a:pt x="1228142" y="0"/>
                </a:cubicBezTo>
                <a:cubicBezTo>
                  <a:pt x="1234002" y="170036"/>
                  <a:pt x="1187280" y="314469"/>
                  <a:pt x="1228142" y="430887"/>
                </a:cubicBezTo>
                <a:cubicBezTo>
                  <a:pt x="1094410" y="459965"/>
                  <a:pt x="901631" y="416902"/>
                  <a:pt x="794198" y="430887"/>
                </a:cubicBezTo>
                <a:cubicBezTo>
                  <a:pt x="686765" y="444872"/>
                  <a:pt x="579054" y="417387"/>
                  <a:pt x="409381" y="430887"/>
                </a:cubicBezTo>
                <a:cubicBezTo>
                  <a:pt x="239708" y="444387"/>
                  <a:pt x="188788" y="382886"/>
                  <a:pt x="0" y="430887"/>
                </a:cubicBezTo>
                <a:cubicBezTo>
                  <a:pt x="-34489" y="306558"/>
                  <a:pt x="11890" y="154030"/>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r>
              <a:rPr lang="fr-FR" sz="1100" dirty="0">
                <a:solidFill>
                  <a:schemeClr val="accent1"/>
                </a:solidFill>
              </a:rPr>
              <a:t>Cliquer sur la ligne</a:t>
            </a:r>
          </a:p>
        </p:txBody>
      </p:sp>
      <p:pic>
        <p:nvPicPr>
          <p:cNvPr id="40" name="Picture 39">
            <a:extLst>
              <a:ext uri="{FF2B5EF4-FFF2-40B4-BE49-F238E27FC236}">
                <a16:creationId xmlns:a16="http://schemas.microsoft.com/office/drawing/2014/main" id="{CE3D0BA7-719B-47B6-AE0E-8740A3B715DA}"/>
              </a:ext>
            </a:extLst>
          </p:cNvPr>
          <p:cNvPicPr>
            <a:picLocks noChangeAspect="1"/>
          </p:cNvPicPr>
          <p:nvPr/>
        </p:nvPicPr>
        <p:blipFill>
          <a:blip r:embed="rId4"/>
          <a:stretch>
            <a:fillRect/>
          </a:stretch>
        </p:blipFill>
        <p:spPr>
          <a:xfrm>
            <a:off x="2971826" y="3563326"/>
            <a:ext cx="4415490" cy="1153964"/>
          </a:xfrm>
          <a:prstGeom prst="rect">
            <a:avLst/>
          </a:prstGeom>
        </p:spPr>
      </p:pic>
      <p:cxnSp>
        <p:nvCxnSpPr>
          <p:cNvPr id="41" name="Connecteur : en arc 33">
            <a:extLst>
              <a:ext uri="{FF2B5EF4-FFF2-40B4-BE49-F238E27FC236}">
                <a16:creationId xmlns:a16="http://schemas.microsoft.com/office/drawing/2014/main" id="{E304E668-8C88-48C1-90A4-3D82AD4A5378}"/>
              </a:ext>
            </a:extLst>
          </p:cNvPr>
          <p:cNvCxnSpPr>
            <a:cxnSpLocks/>
          </p:cNvCxnSpPr>
          <p:nvPr/>
        </p:nvCxnSpPr>
        <p:spPr>
          <a:xfrm rot="10800000" flipV="1">
            <a:off x="4434512" y="3951522"/>
            <a:ext cx="2982544" cy="450485"/>
          </a:xfrm>
          <a:prstGeom prst="curvedConnector3">
            <a:avLst>
              <a:gd name="adj1" fmla="val 50000"/>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sp>
        <p:nvSpPr>
          <p:cNvPr id="42" name="ZoneTexte 8">
            <a:extLst>
              <a:ext uri="{FF2B5EF4-FFF2-40B4-BE49-F238E27FC236}">
                <a16:creationId xmlns:a16="http://schemas.microsoft.com/office/drawing/2014/main" id="{0602EADF-9F45-4575-B2BA-3A87ABCA0C4F}"/>
              </a:ext>
            </a:extLst>
          </p:cNvPr>
          <p:cNvSpPr txBox="1"/>
          <p:nvPr/>
        </p:nvSpPr>
        <p:spPr>
          <a:xfrm>
            <a:off x="7387316" y="2716469"/>
            <a:ext cx="832471" cy="261610"/>
          </a:xfrm>
          <a:custGeom>
            <a:avLst/>
            <a:gdLst>
              <a:gd name="connsiteX0" fmla="*/ 0 w 832471"/>
              <a:gd name="connsiteY0" fmla="*/ 0 h 261610"/>
              <a:gd name="connsiteX1" fmla="*/ 424560 w 832471"/>
              <a:gd name="connsiteY1" fmla="*/ 0 h 261610"/>
              <a:gd name="connsiteX2" fmla="*/ 832471 w 832471"/>
              <a:gd name="connsiteY2" fmla="*/ 0 h 261610"/>
              <a:gd name="connsiteX3" fmla="*/ 832471 w 832471"/>
              <a:gd name="connsiteY3" fmla="*/ 261610 h 261610"/>
              <a:gd name="connsiteX4" fmla="*/ 416236 w 832471"/>
              <a:gd name="connsiteY4" fmla="*/ 261610 h 261610"/>
              <a:gd name="connsiteX5" fmla="*/ 0 w 832471"/>
              <a:gd name="connsiteY5" fmla="*/ 261610 h 261610"/>
              <a:gd name="connsiteX6" fmla="*/ 0 w 832471"/>
              <a:gd name="connsiteY6" fmla="*/ 0 h 26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471" h="261610" extrusionOk="0">
                <a:moveTo>
                  <a:pt x="0" y="0"/>
                </a:moveTo>
                <a:cubicBezTo>
                  <a:pt x="126141" y="-26102"/>
                  <a:pt x="279523" y="36441"/>
                  <a:pt x="424560" y="0"/>
                </a:cubicBezTo>
                <a:cubicBezTo>
                  <a:pt x="569597" y="-36441"/>
                  <a:pt x="690778" y="745"/>
                  <a:pt x="832471" y="0"/>
                </a:cubicBezTo>
                <a:cubicBezTo>
                  <a:pt x="842916" y="117862"/>
                  <a:pt x="812332" y="162735"/>
                  <a:pt x="832471" y="261610"/>
                </a:cubicBezTo>
                <a:cubicBezTo>
                  <a:pt x="663296" y="289867"/>
                  <a:pt x="549950" y="243540"/>
                  <a:pt x="416236" y="261610"/>
                </a:cubicBezTo>
                <a:cubicBezTo>
                  <a:pt x="282523" y="279680"/>
                  <a:pt x="153287" y="239804"/>
                  <a:pt x="0" y="261610"/>
                </a:cubicBezTo>
                <a:cubicBezTo>
                  <a:pt x="-2351" y="160205"/>
                  <a:pt x="20092" y="103142"/>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626469"/>
                </a:solidFill>
                <a:effectLst/>
                <a:uLnTx/>
                <a:uFillTx/>
                <a:latin typeface="Arial"/>
                <a:ea typeface="+mn-ea"/>
                <a:cs typeface="+mn-cs"/>
              </a:rPr>
              <a:t>Créer</a:t>
            </a:r>
          </a:p>
        </p:txBody>
      </p:sp>
      <p:sp>
        <p:nvSpPr>
          <p:cNvPr id="43" name="Ellipse 12">
            <a:extLst>
              <a:ext uri="{FF2B5EF4-FFF2-40B4-BE49-F238E27FC236}">
                <a16:creationId xmlns:a16="http://schemas.microsoft.com/office/drawing/2014/main" id="{4048EED5-1ED3-4044-91CE-6C1D6D1E6261}"/>
              </a:ext>
            </a:extLst>
          </p:cNvPr>
          <p:cNvSpPr/>
          <p:nvPr/>
        </p:nvSpPr>
        <p:spPr>
          <a:xfrm>
            <a:off x="7477020" y="2308465"/>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4</a:t>
            </a:r>
          </a:p>
        </p:txBody>
      </p:sp>
      <p:cxnSp>
        <p:nvCxnSpPr>
          <p:cNvPr id="44" name="Connecteur : en arc 33">
            <a:extLst>
              <a:ext uri="{FF2B5EF4-FFF2-40B4-BE49-F238E27FC236}">
                <a16:creationId xmlns:a16="http://schemas.microsoft.com/office/drawing/2014/main" id="{DCAFB375-ACDF-4F9A-A746-393BF0008A0E}"/>
              </a:ext>
            </a:extLst>
          </p:cNvPr>
          <p:cNvCxnSpPr>
            <a:cxnSpLocks/>
            <a:stCxn id="42" idx="2"/>
          </p:cNvCxnSpPr>
          <p:nvPr/>
        </p:nvCxnSpPr>
        <p:spPr>
          <a:xfrm rot="5400000">
            <a:off x="7381900" y="2758127"/>
            <a:ext cx="201700" cy="641605"/>
          </a:xfrm>
          <a:prstGeom prst="curvedConnector2">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9033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9EAA18-DADE-48FD-B00C-98D6399BA32E}"/>
              </a:ext>
            </a:extLst>
          </p:cNvPr>
          <p:cNvSpPr>
            <a:spLocks noGrp="1"/>
          </p:cNvSpPr>
          <p:nvPr>
            <p:ph type="sldNum" sz="quarter" idx="4"/>
          </p:nvPr>
        </p:nvSpPr>
        <p:spPr/>
        <p:txBody>
          <a:bodyPr/>
          <a:lstStyle/>
          <a:p>
            <a:r>
              <a:rPr lang="en-US"/>
              <a:t>Page </a:t>
            </a:r>
            <a:fld id="{5A9C12DC-491F-9444-86A2-13AC5C62A2FC}" type="slidenum">
              <a:rPr lang="en-US" smtClean="0"/>
              <a:pPr/>
              <a:t>11</a:t>
            </a:fld>
            <a:endParaRPr lang="en-US"/>
          </a:p>
        </p:txBody>
      </p:sp>
      <p:sp>
        <p:nvSpPr>
          <p:cNvPr id="3" name="Footer Placeholder 2">
            <a:extLst>
              <a:ext uri="{FF2B5EF4-FFF2-40B4-BE49-F238E27FC236}">
                <a16:creationId xmlns:a16="http://schemas.microsoft.com/office/drawing/2014/main" id="{E03D2D92-A015-41DD-9851-233B4F01E2D6}"/>
              </a:ext>
            </a:extLst>
          </p:cNvPr>
          <p:cNvSpPr>
            <a:spLocks noGrp="1"/>
          </p:cNvSpPr>
          <p:nvPr>
            <p:ph type="ftr" sz="quarter" idx="3"/>
          </p:nvPr>
        </p:nvSpPr>
        <p:spPr/>
        <p:txBody>
          <a:bodyPr/>
          <a:lstStyle/>
          <a:p>
            <a:r>
              <a:rPr lang="en-US"/>
              <a:t>Confidential Property of Schneider Electric |</a:t>
            </a:r>
          </a:p>
        </p:txBody>
      </p:sp>
      <p:sp>
        <p:nvSpPr>
          <p:cNvPr id="5" name="Text Placeholder 4">
            <a:extLst>
              <a:ext uri="{FF2B5EF4-FFF2-40B4-BE49-F238E27FC236}">
                <a16:creationId xmlns:a16="http://schemas.microsoft.com/office/drawing/2014/main" id="{80D1C8D1-4DCB-449C-A5A9-451C441AB64B}"/>
              </a:ext>
            </a:extLst>
          </p:cNvPr>
          <p:cNvSpPr>
            <a:spLocks noGrp="1"/>
          </p:cNvSpPr>
          <p:nvPr>
            <p:ph type="body" sz="quarter" idx="32"/>
          </p:nvPr>
        </p:nvSpPr>
        <p:spPr/>
        <p:txBody>
          <a:bodyPr/>
          <a:lstStyle/>
          <a:p>
            <a:r>
              <a:rPr lang="fr-FR" dirty="0">
                <a:solidFill>
                  <a:schemeClr val="bg2"/>
                </a:solidFill>
              </a:rPr>
              <a:t>Renseigner toutes les zones</a:t>
            </a:r>
          </a:p>
        </p:txBody>
      </p:sp>
      <p:sp>
        <p:nvSpPr>
          <p:cNvPr id="9" name="ZoneTexte 8">
            <a:extLst>
              <a:ext uri="{FF2B5EF4-FFF2-40B4-BE49-F238E27FC236}">
                <a16:creationId xmlns:a16="http://schemas.microsoft.com/office/drawing/2014/main" id="{93ECD95F-C687-4E4F-A341-4CD193811A91}"/>
              </a:ext>
            </a:extLst>
          </p:cNvPr>
          <p:cNvSpPr txBox="1"/>
          <p:nvPr/>
        </p:nvSpPr>
        <p:spPr>
          <a:xfrm>
            <a:off x="678812" y="1677323"/>
            <a:ext cx="1069079" cy="600164"/>
          </a:xfrm>
          <a:custGeom>
            <a:avLst/>
            <a:gdLst>
              <a:gd name="connsiteX0" fmla="*/ 0 w 1069079"/>
              <a:gd name="connsiteY0" fmla="*/ 0 h 600164"/>
              <a:gd name="connsiteX1" fmla="*/ 545230 w 1069079"/>
              <a:gd name="connsiteY1" fmla="*/ 0 h 600164"/>
              <a:gd name="connsiteX2" fmla="*/ 1069079 w 1069079"/>
              <a:gd name="connsiteY2" fmla="*/ 0 h 600164"/>
              <a:gd name="connsiteX3" fmla="*/ 1069079 w 1069079"/>
              <a:gd name="connsiteY3" fmla="*/ 282077 h 600164"/>
              <a:gd name="connsiteX4" fmla="*/ 1069079 w 1069079"/>
              <a:gd name="connsiteY4" fmla="*/ 600164 h 600164"/>
              <a:gd name="connsiteX5" fmla="*/ 513158 w 1069079"/>
              <a:gd name="connsiteY5" fmla="*/ 600164 h 600164"/>
              <a:gd name="connsiteX6" fmla="*/ 0 w 1069079"/>
              <a:gd name="connsiteY6" fmla="*/ 600164 h 600164"/>
              <a:gd name="connsiteX7" fmla="*/ 0 w 1069079"/>
              <a:gd name="connsiteY7" fmla="*/ 312085 h 600164"/>
              <a:gd name="connsiteX8" fmla="*/ 0 w 1069079"/>
              <a:gd name="connsiteY8" fmla="*/ 0 h 60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079" h="600164" extrusionOk="0">
                <a:moveTo>
                  <a:pt x="0" y="0"/>
                </a:moveTo>
                <a:cubicBezTo>
                  <a:pt x="219861" y="-51737"/>
                  <a:pt x="317880" y="61934"/>
                  <a:pt x="545230" y="0"/>
                </a:cubicBezTo>
                <a:cubicBezTo>
                  <a:pt x="772580" y="-61934"/>
                  <a:pt x="808942" y="4926"/>
                  <a:pt x="1069079" y="0"/>
                </a:cubicBezTo>
                <a:cubicBezTo>
                  <a:pt x="1098142" y="68117"/>
                  <a:pt x="1067106" y="155437"/>
                  <a:pt x="1069079" y="282077"/>
                </a:cubicBezTo>
                <a:cubicBezTo>
                  <a:pt x="1071052" y="408717"/>
                  <a:pt x="1037612" y="441922"/>
                  <a:pt x="1069079" y="600164"/>
                </a:cubicBezTo>
                <a:cubicBezTo>
                  <a:pt x="909867" y="654548"/>
                  <a:pt x="637944" y="560934"/>
                  <a:pt x="513158" y="600164"/>
                </a:cubicBezTo>
                <a:cubicBezTo>
                  <a:pt x="388372" y="639394"/>
                  <a:pt x="158942" y="557562"/>
                  <a:pt x="0" y="600164"/>
                </a:cubicBezTo>
                <a:cubicBezTo>
                  <a:pt x="-3381" y="529110"/>
                  <a:pt x="20791" y="440155"/>
                  <a:pt x="0" y="312085"/>
                </a:cubicBezTo>
                <a:cubicBezTo>
                  <a:pt x="-20791" y="184015"/>
                  <a:pt x="10227" y="83450"/>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r>
              <a:rPr lang="fr-FR" sz="1100" dirty="0">
                <a:solidFill>
                  <a:schemeClr val="accent1"/>
                </a:solidFill>
              </a:rPr>
              <a:t>Date de la transaction 31/12/2022</a:t>
            </a:r>
          </a:p>
        </p:txBody>
      </p:sp>
      <p:sp>
        <p:nvSpPr>
          <p:cNvPr id="10" name="Ellipse 9">
            <a:extLst>
              <a:ext uri="{FF2B5EF4-FFF2-40B4-BE49-F238E27FC236}">
                <a16:creationId xmlns:a16="http://schemas.microsoft.com/office/drawing/2014/main" id="{C1D478CF-2C23-476C-9D9E-0046CED6697A}"/>
              </a:ext>
            </a:extLst>
          </p:cNvPr>
          <p:cNvSpPr/>
          <p:nvPr/>
        </p:nvSpPr>
        <p:spPr>
          <a:xfrm>
            <a:off x="273871" y="1069112"/>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1</a:t>
            </a:r>
          </a:p>
        </p:txBody>
      </p:sp>
      <p:sp>
        <p:nvSpPr>
          <p:cNvPr id="11" name="ZoneTexte 8">
            <a:extLst>
              <a:ext uri="{FF2B5EF4-FFF2-40B4-BE49-F238E27FC236}">
                <a16:creationId xmlns:a16="http://schemas.microsoft.com/office/drawing/2014/main" id="{2C8B73E1-F2AA-481F-BCA4-DBD9C66B292E}"/>
              </a:ext>
            </a:extLst>
          </p:cNvPr>
          <p:cNvSpPr txBox="1"/>
          <p:nvPr/>
        </p:nvSpPr>
        <p:spPr>
          <a:xfrm>
            <a:off x="632996" y="945155"/>
            <a:ext cx="1228142" cy="600164"/>
          </a:xfrm>
          <a:custGeom>
            <a:avLst/>
            <a:gdLst>
              <a:gd name="connsiteX0" fmla="*/ 0 w 1228142"/>
              <a:gd name="connsiteY0" fmla="*/ 0 h 600164"/>
              <a:gd name="connsiteX1" fmla="*/ 421662 w 1228142"/>
              <a:gd name="connsiteY1" fmla="*/ 0 h 600164"/>
              <a:gd name="connsiteX2" fmla="*/ 855606 w 1228142"/>
              <a:gd name="connsiteY2" fmla="*/ 0 h 600164"/>
              <a:gd name="connsiteX3" fmla="*/ 1228142 w 1228142"/>
              <a:gd name="connsiteY3" fmla="*/ 0 h 600164"/>
              <a:gd name="connsiteX4" fmla="*/ 1228142 w 1228142"/>
              <a:gd name="connsiteY4" fmla="*/ 306084 h 600164"/>
              <a:gd name="connsiteX5" fmla="*/ 1228142 w 1228142"/>
              <a:gd name="connsiteY5" fmla="*/ 600164 h 600164"/>
              <a:gd name="connsiteX6" fmla="*/ 831043 w 1228142"/>
              <a:gd name="connsiteY6" fmla="*/ 600164 h 600164"/>
              <a:gd name="connsiteX7" fmla="*/ 446225 w 1228142"/>
              <a:gd name="connsiteY7" fmla="*/ 600164 h 600164"/>
              <a:gd name="connsiteX8" fmla="*/ 0 w 1228142"/>
              <a:gd name="connsiteY8" fmla="*/ 600164 h 600164"/>
              <a:gd name="connsiteX9" fmla="*/ 0 w 1228142"/>
              <a:gd name="connsiteY9" fmla="*/ 318087 h 600164"/>
              <a:gd name="connsiteX10" fmla="*/ 0 w 1228142"/>
              <a:gd name="connsiteY10" fmla="*/ 0 h 60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8142" h="600164" extrusionOk="0">
                <a:moveTo>
                  <a:pt x="0" y="0"/>
                </a:moveTo>
                <a:cubicBezTo>
                  <a:pt x="151286" y="-25943"/>
                  <a:pt x="240762" y="34257"/>
                  <a:pt x="421662" y="0"/>
                </a:cubicBezTo>
                <a:cubicBezTo>
                  <a:pt x="602562" y="-34257"/>
                  <a:pt x="660588" y="48291"/>
                  <a:pt x="855606" y="0"/>
                </a:cubicBezTo>
                <a:cubicBezTo>
                  <a:pt x="1050624" y="-48291"/>
                  <a:pt x="1064868" y="8793"/>
                  <a:pt x="1228142" y="0"/>
                </a:cubicBezTo>
                <a:cubicBezTo>
                  <a:pt x="1260829" y="108396"/>
                  <a:pt x="1220217" y="172124"/>
                  <a:pt x="1228142" y="306084"/>
                </a:cubicBezTo>
                <a:cubicBezTo>
                  <a:pt x="1236067" y="440044"/>
                  <a:pt x="1215611" y="455336"/>
                  <a:pt x="1228142" y="600164"/>
                </a:cubicBezTo>
                <a:cubicBezTo>
                  <a:pt x="1100510" y="603663"/>
                  <a:pt x="923234" y="595880"/>
                  <a:pt x="831043" y="600164"/>
                </a:cubicBezTo>
                <a:cubicBezTo>
                  <a:pt x="738852" y="604448"/>
                  <a:pt x="589001" y="578072"/>
                  <a:pt x="446225" y="600164"/>
                </a:cubicBezTo>
                <a:cubicBezTo>
                  <a:pt x="303449" y="622256"/>
                  <a:pt x="127664" y="597190"/>
                  <a:pt x="0" y="600164"/>
                </a:cubicBezTo>
                <a:cubicBezTo>
                  <a:pt x="-25732" y="485841"/>
                  <a:pt x="7591" y="438504"/>
                  <a:pt x="0" y="318087"/>
                </a:cubicBezTo>
                <a:cubicBezTo>
                  <a:pt x="-7591" y="197670"/>
                  <a:pt x="26136" y="65554"/>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r>
              <a:rPr lang="fr-FR" sz="1100" dirty="0">
                <a:solidFill>
                  <a:schemeClr val="accent1"/>
                </a:solidFill>
              </a:rPr>
              <a:t>Objet professionnel</a:t>
            </a:r>
          </a:p>
          <a:p>
            <a:r>
              <a:rPr lang="fr-FR" sz="1100" dirty="0">
                <a:solidFill>
                  <a:schemeClr val="accent1"/>
                </a:solidFill>
              </a:rPr>
              <a:t>Télétravail 2022</a:t>
            </a:r>
          </a:p>
        </p:txBody>
      </p:sp>
      <p:sp>
        <p:nvSpPr>
          <p:cNvPr id="12" name="Ellipse 12">
            <a:extLst>
              <a:ext uri="{FF2B5EF4-FFF2-40B4-BE49-F238E27FC236}">
                <a16:creationId xmlns:a16="http://schemas.microsoft.com/office/drawing/2014/main" id="{4E4A1A7B-E27D-4888-93A2-00B630DDD876}"/>
              </a:ext>
            </a:extLst>
          </p:cNvPr>
          <p:cNvSpPr/>
          <p:nvPr/>
        </p:nvSpPr>
        <p:spPr>
          <a:xfrm>
            <a:off x="300974" y="1808917"/>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2</a:t>
            </a:r>
          </a:p>
        </p:txBody>
      </p:sp>
      <p:sp>
        <p:nvSpPr>
          <p:cNvPr id="16" name="ZoneTexte 8">
            <a:extLst>
              <a:ext uri="{FF2B5EF4-FFF2-40B4-BE49-F238E27FC236}">
                <a16:creationId xmlns:a16="http://schemas.microsoft.com/office/drawing/2014/main" id="{6C759EBB-09B5-4E65-A41B-87A72E45182C}"/>
              </a:ext>
            </a:extLst>
          </p:cNvPr>
          <p:cNvSpPr txBox="1"/>
          <p:nvPr/>
        </p:nvSpPr>
        <p:spPr>
          <a:xfrm>
            <a:off x="495236" y="2546794"/>
            <a:ext cx="1499176" cy="769441"/>
          </a:xfrm>
          <a:custGeom>
            <a:avLst/>
            <a:gdLst>
              <a:gd name="connsiteX0" fmla="*/ 0 w 1499176"/>
              <a:gd name="connsiteY0" fmla="*/ 0 h 769441"/>
              <a:gd name="connsiteX1" fmla="*/ 514717 w 1499176"/>
              <a:gd name="connsiteY1" fmla="*/ 0 h 769441"/>
              <a:gd name="connsiteX2" fmla="*/ 1044426 w 1499176"/>
              <a:gd name="connsiteY2" fmla="*/ 0 h 769441"/>
              <a:gd name="connsiteX3" fmla="*/ 1499176 w 1499176"/>
              <a:gd name="connsiteY3" fmla="*/ 0 h 769441"/>
              <a:gd name="connsiteX4" fmla="*/ 1499176 w 1499176"/>
              <a:gd name="connsiteY4" fmla="*/ 392415 h 769441"/>
              <a:gd name="connsiteX5" fmla="*/ 1499176 w 1499176"/>
              <a:gd name="connsiteY5" fmla="*/ 769441 h 769441"/>
              <a:gd name="connsiteX6" fmla="*/ 1014442 w 1499176"/>
              <a:gd name="connsiteY6" fmla="*/ 769441 h 769441"/>
              <a:gd name="connsiteX7" fmla="*/ 544701 w 1499176"/>
              <a:gd name="connsiteY7" fmla="*/ 769441 h 769441"/>
              <a:gd name="connsiteX8" fmla="*/ 0 w 1499176"/>
              <a:gd name="connsiteY8" fmla="*/ 769441 h 769441"/>
              <a:gd name="connsiteX9" fmla="*/ 0 w 1499176"/>
              <a:gd name="connsiteY9" fmla="*/ 407804 h 769441"/>
              <a:gd name="connsiteX10" fmla="*/ 0 w 1499176"/>
              <a:gd name="connsiteY1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9176" h="769441" extrusionOk="0">
                <a:moveTo>
                  <a:pt x="0" y="0"/>
                </a:moveTo>
                <a:cubicBezTo>
                  <a:pt x="220418" y="-25790"/>
                  <a:pt x="283917" y="35365"/>
                  <a:pt x="514717" y="0"/>
                </a:cubicBezTo>
                <a:cubicBezTo>
                  <a:pt x="745517" y="-35365"/>
                  <a:pt x="924356" y="1943"/>
                  <a:pt x="1044426" y="0"/>
                </a:cubicBezTo>
                <a:cubicBezTo>
                  <a:pt x="1164496" y="-1943"/>
                  <a:pt x="1325507" y="36977"/>
                  <a:pt x="1499176" y="0"/>
                </a:cubicBezTo>
                <a:cubicBezTo>
                  <a:pt x="1510991" y="193028"/>
                  <a:pt x="1482606" y="280362"/>
                  <a:pt x="1499176" y="392415"/>
                </a:cubicBezTo>
                <a:cubicBezTo>
                  <a:pt x="1515746" y="504469"/>
                  <a:pt x="1490764" y="606373"/>
                  <a:pt x="1499176" y="769441"/>
                </a:cubicBezTo>
                <a:cubicBezTo>
                  <a:pt x="1307782" y="806560"/>
                  <a:pt x="1246418" y="749889"/>
                  <a:pt x="1014442" y="769441"/>
                </a:cubicBezTo>
                <a:cubicBezTo>
                  <a:pt x="782466" y="788993"/>
                  <a:pt x="665591" y="713979"/>
                  <a:pt x="544701" y="769441"/>
                </a:cubicBezTo>
                <a:cubicBezTo>
                  <a:pt x="423811" y="824903"/>
                  <a:pt x="186665" y="758515"/>
                  <a:pt x="0" y="769441"/>
                </a:cubicBezTo>
                <a:cubicBezTo>
                  <a:pt x="-36746" y="595235"/>
                  <a:pt x="3186" y="546959"/>
                  <a:pt x="0" y="407804"/>
                </a:cubicBezTo>
                <a:cubicBezTo>
                  <a:pt x="-3186" y="268649"/>
                  <a:pt x="11954" y="103392"/>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r>
              <a:rPr lang="fr-FR" sz="1100" dirty="0">
                <a:solidFill>
                  <a:schemeClr val="accent1"/>
                </a:solidFill>
              </a:rPr>
              <a:t>Ville d’achat : indiquez votre localité ou la grande ville la plus proche</a:t>
            </a:r>
          </a:p>
        </p:txBody>
      </p:sp>
      <p:sp>
        <p:nvSpPr>
          <p:cNvPr id="17" name="Ellipse 21">
            <a:extLst>
              <a:ext uri="{FF2B5EF4-FFF2-40B4-BE49-F238E27FC236}">
                <a16:creationId xmlns:a16="http://schemas.microsoft.com/office/drawing/2014/main" id="{D5501E6F-316F-4641-9344-11BB9D8EE1F7}"/>
              </a:ext>
            </a:extLst>
          </p:cNvPr>
          <p:cNvSpPr/>
          <p:nvPr/>
        </p:nvSpPr>
        <p:spPr>
          <a:xfrm>
            <a:off x="112571" y="3920656"/>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5</a:t>
            </a:r>
          </a:p>
        </p:txBody>
      </p:sp>
      <p:sp>
        <p:nvSpPr>
          <p:cNvPr id="19" name="ZoneTexte 8">
            <a:extLst>
              <a:ext uri="{FF2B5EF4-FFF2-40B4-BE49-F238E27FC236}">
                <a16:creationId xmlns:a16="http://schemas.microsoft.com/office/drawing/2014/main" id="{61BD9E27-C00C-43A6-9E5F-F40C28DF9E9E}"/>
              </a:ext>
            </a:extLst>
          </p:cNvPr>
          <p:cNvSpPr txBox="1"/>
          <p:nvPr/>
        </p:nvSpPr>
        <p:spPr>
          <a:xfrm>
            <a:off x="248715" y="3414500"/>
            <a:ext cx="1499176" cy="430887"/>
          </a:xfrm>
          <a:custGeom>
            <a:avLst/>
            <a:gdLst>
              <a:gd name="connsiteX0" fmla="*/ 0 w 1499176"/>
              <a:gd name="connsiteY0" fmla="*/ 0 h 430887"/>
              <a:gd name="connsiteX1" fmla="*/ 514717 w 1499176"/>
              <a:gd name="connsiteY1" fmla="*/ 0 h 430887"/>
              <a:gd name="connsiteX2" fmla="*/ 1044426 w 1499176"/>
              <a:gd name="connsiteY2" fmla="*/ 0 h 430887"/>
              <a:gd name="connsiteX3" fmla="*/ 1499176 w 1499176"/>
              <a:gd name="connsiteY3" fmla="*/ 0 h 430887"/>
              <a:gd name="connsiteX4" fmla="*/ 1499176 w 1499176"/>
              <a:gd name="connsiteY4" fmla="*/ 430887 h 430887"/>
              <a:gd name="connsiteX5" fmla="*/ 969467 w 1499176"/>
              <a:gd name="connsiteY5" fmla="*/ 430887 h 430887"/>
              <a:gd name="connsiteX6" fmla="*/ 499725 w 1499176"/>
              <a:gd name="connsiteY6" fmla="*/ 430887 h 430887"/>
              <a:gd name="connsiteX7" fmla="*/ 0 w 1499176"/>
              <a:gd name="connsiteY7" fmla="*/ 430887 h 430887"/>
              <a:gd name="connsiteX8" fmla="*/ 0 w 1499176"/>
              <a:gd name="connsiteY8"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9176" h="430887" extrusionOk="0">
                <a:moveTo>
                  <a:pt x="0" y="0"/>
                </a:moveTo>
                <a:cubicBezTo>
                  <a:pt x="220418" y="-25790"/>
                  <a:pt x="283917" y="35365"/>
                  <a:pt x="514717" y="0"/>
                </a:cubicBezTo>
                <a:cubicBezTo>
                  <a:pt x="745517" y="-35365"/>
                  <a:pt x="924356" y="1943"/>
                  <a:pt x="1044426" y="0"/>
                </a:cubicBezTo>
                <a:cubicBezTo>
                  <a:pt x="1164496" y="-1943"/>
                  <a:pt x="1325507" y="36977"/>
                  <a:pt x="1499176" y="0"/>
                </a:cubicBezTo>
                <a:cubicBezTo>
                  <a:pt x="1505036" y="170036"/>
                  <a:pt x="1458314" y="314469"/>
                  <a:pt x="1499176" y="430887"/>
                </a:cubicBezTo>
                <a:cubicBezTo>
                  <a:pt x="1325162" y="476347"/>
                  <a:pt x="1149519" y="383305"/>
                  <a:pt x="969467" y="430887"/>
                </a:cubicBezTo>
                <a:cubicBezTo>
                  <a:pt x="789415" y="478469"/>
                  <a:pt x="660234" y="424832"/>
                  <a:pt x="499725" y="430887"/>
                </a:cubicBezTo>
                <a:cubicBezTo>
                  <a:pt x="339216" y="436942"/>
                  <a:pt x="126583" y="392830"/>
                  <a:pt x="0" y="430887"/>
                </a:cubicBezTo>
                <a:cubicBezTo>
                  <a:pt x="-34489" y="306558"/>
                  <a:pt x="11890" y="154030"/>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r>
              <a:rPr lang="fr-FR" sz="1100" dirty="0">
                <a:solidFill>
                  <a:schemeClr val="accent1"/>
                </a:solidFill>
              </a:rPr>
              <a:t>Montant : Pour 2022 180€ sinon 360€</a:t>
            </a:r>
          </a:p>
        </p:txBody>
      </p:sp>
      <p:sp>
        <p:nvSpPr>
          <p:cNvPr id="20" name="Ellipse 21">
            <a:extLst>
              <a:ext uri="{FF2B5EF4-FFF2-40B4-BE49-F238E27FC236}">
                <a16:creationId xmlns:a16="http://schemas.microsoft.com/office/drawing/2014/main" id="{8B584663-7A09-45B2-A12E-588F1FAEC1CE}"/>
              </a:ext>
            </a:extLst>
          </p:cNvPr>
          <p:cNvSpPr/>
          <p:nvPr/>
        </p:nvSpPr>
        <p:spPr>
          <a:xfrm>
            <a:off x="80286" y="3272218"/>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4</a:t>
            </a:r>
          </a:p>
        </p:txBody>
      </p:sp>
      <p:grpSp>
        <p:nvGrpSpPr>
          <p:cNvPr id="23" name="Group 22">
            <a:extLst>
              <a:ext uri="{FF2B5EF4-FFF2-40B4-BE49-F238E27FC236}">
                <a16:creationId xmlns:a16="http://schemas.microsoft.com/office/drawing/2014/main" id="{88BCF54D-97BC-43C4-88F6-53BE4C658ACB}"/>
              </a:ext>
            </a:extLst>
          </p:cNvPr>
          <p:cNvGrpSpPr/>
          <p:nvPr/>
        </p:nvGrpSpPr>
        <p:grpSpPr>
          <a:xfrm>
            <a:off x="2089142" y="683365"/>
            <a:ext cx="4511683" cy="3788291"/>
            <a:chOff x="2089142" y="683365"/>
            <a:chExt cx="4511683" cy="3788291"/>
          </a:xfrm>
        </p:grpSpPr>
        <p:pic>
          <p:nvPicPr>
            <p:cNvPr id="8" name="Picture 7">
              <a:extLst>
                <a:ext uri="{FF2B5EF4-FFF2-40B4-BE49-F238E27FC236}">
                  <a16:creationId xmlns:a16="http://schemas.microsoft.com/office/drawing/2014/main" id="{3E580DA6-2E94-4672-8162-72E722487C6E}"/>
                </a:ext>
              </a:extLst>
            </p:cNvPr>
            <p:cNvPicPr>
              <a:picLocks noChangeAspect="1"/>
            </p:cNvPicPr>
            <p:nvPr/>
          </p:nvPicPr>
          <p:blipFill>
            <a:blip r:embed="rId2"/>
            <a:stretch>
              <a:fillRect/>
            </a:stretch>
          </p:blipFill>
          <p:spPr>
            <a:xfrm>
              <a:off x="2089142" y="683365"/>
              <a:ext cx="4511683" cy="3788291"/>
            </a:xfrm>
            <a:prstGeom prst="rect">
              <a:avLst/>
            </a:prstGeom>
          </p:spPr>
        </p:pic>
        <p:pic>
          <p:nvPicPr>
            <p:cNvPr id="22" name="Picture 21">
              <a:extLst>
                <a:ext uri="{FF2B5EF4-FFF2-40B4-BE49-F238E27FC236}">
                  <a16:creationId xmlns:a16="http://schemas.microsoft.com/office/drawing/2014/main" id="{75A3DAF1-0B4D-4306-91EB-F3AD89694589}"/>
                </a:ext>
              </a:extLst>
            </p:cNvPr>
            <p:cNvPicPr>
              <a:picLocks noChangeAspect="1"/>
            </p:cNvPicPr>
            <p:nvPr/>
          </p:nvPicPr>
          <p:blipFill>
            <a:blip r:embed="rId3"/>
            <a:stretch>
              <a:fillRect/>
            </a:stretch>
          </p:blipFill>
          <p:spPr>
            <a:xfrm>
              <a:off x="3409949" y="2483536"/>
              <a:ext cx="1289417" cy="253916"/>
            </a:xfrm>
            <a:prstGeom prst="rect">
              <a:avLst/>
            </a:prstGeom>
          </p:spPr>
        </p:pic>
      </p:grpSp>
      <p:sp>
        <p:nvSpPr>
          <p:cNvPr id="26" name="ZoneTexte 8">
            <a:extLst>
              <a:ext uri="{FF2B5EF4-FFF2-40B4-BE49-F238E27FC236}">
                <a16:creationId xmlns:a16="http://schemas.microsoft.com/office/drawing/2014/main" id="{2946F56D-04A5-4358-B995-368FF0F4FA42}"/>
              </a:ext>
            </a:extLst>
          </p:cNvPr>
          <p:cNvSpPr txBox="1"/>
          <p:nvPr/>
        </p:nvSpPr>
        <p:spPr>
          <a:xfrm>
            <a:off x="7003818" y="1336824"/>
            <a:ext cx="1702777" cy="430887"/>
          </a:xfrm>
          <a:custGeom>
            <a:avLst/>
            <a:gdLst>
              <a:gd name="connsiteX0" fmla="*/ 0 w 1702777"/>
              <a:gd name="connsiteY0" fmla="*/ 0 h 430887"/>
              <a:gd name="connsiteX1" fmla="*/ 584620 w 1702777"/>
              <a:gd name="connsiteY1" fmla="*/ 0 h 430887"/>
              <a:gd name="connsiteX2" fmla="*/ 1186268 w 1702777"/>
              <a:gd name="connsiteY2" fmla="*/ 0 h 430887"/>
              <a:gd name="connsiteX3" fmla="*/ 1702777 w 1702777"/>
              <a:gd name="connsiteY3" fmla="*/ 0 h 430887"/>
              <a:gd name="connsiteX4" fmla="*/ 1702777 w 1702777"/>
              <a:gd name="connsiteY4" fmla="*/ 430887 h 430887"/>
              <a:gd name="connsiteX5" fmla="*/ 1101129 w 1702777"/>
              <a:gd name="connsiteY5" fmla="*/ 430887 h 430887"/>
              <a:gd name="connsiteX6" fmla="*/ 567592 w 1702777"/>
              <a:gd name="connsiteY6" fmla="*/ 430887 h 430887"/>
              <a:gd name="connsiteX7" fmla="*/ 0 w 1702777"/>
              <a:gd name="connsiteY7" fmla="*/ 430887 h 430887"/>
              <a:gd name="connsiteX8" fmla="*/ 0 w 1702777"/>
              <a:gd name="connsiteY8"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777" h="430887" extrusionOk="0">
                <a:moveTo>
                  <a:pt x="0" y="0"/>
                </a:moveTo>
                <a:cubicBezTo>
                  <a:pt x="284967" y="-54122"/>
                  <a:pt x="371128" y="60307"/>
                  <a:pt x="584620" y="0"/>
                </a:cubicBezTo>
                <a:cubicBezTo>
                  <a:pt x="798112" y="-60307"/>
                  <a:pt x="1057038" y="67695"/>
                  <a:pt x="1186268" y="0"/>
                </a:cubicBezTo>
                <a:cubicBezTo>
                  <a:pt x="1315498" y="-67695"/>
                  <a:pt x="1581106" y="38535"/>
                  <a:pt x="1702777" y="0"/>
                </a:cubicBezTo>
                <a:cubicBezTo>
                  <a:pt x="1708637" y="170036"/>
                  <a:pt x="1661915" y="314469"/>
                  <a:pt x="1702777" y="430887"/>
                </a:cubicBezTo>
                <a:cubicBezTo>
                  <a:pt x="1454252" y="462666"/>
                  <a:pt x="1300459" y="424324"/>
                  <a:pt x="1101129" y="430887"/>
                </a:cubicBezTo>
                <a:cubicBezTo>
                  <a:pt x="901799" y="437450"/>
                  <a:pt x="692083" y="416033"/>
                  <a:pt x="567592" y="430887"/>
                </a:cubicBezTo>
                <a:cubicBezTo>
                  <a:pt x="443101" y="445741"/>
                  <a:pt x="195079" y="375515"/>
                  <a:pt x="0" y="430887"/>
                </a:cubicBezTo>
                <a:cubicBezTo>
                  <a:pt x="-34489" y="306558"/>
                  <a:pt x="11890" y="154030"/>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r>
              <a:rPr lang="fr-FR" sz="1100" dirty="0">
                <a:solidFill>
                  <a:schemeClr val="accent1"/>
                </a:solidFill>
              </a:rPr>
              <a:t>Finir en enregistrant la dépense</a:t>
            </a:r>
          </a:p>
        </p:txBody>
      </p:sp>
      <p:sp>
        <p:nvSpPr>
          <p:cNvPr id="27" name="Ellipse 21">
            <a:extLst>
              <a:ext uri="{FF2B5EF4-FFF2-40B4-BE49-F238E27FC236}">
                <a16:creationId xmlns:a16="http://schemas.microsoft.com/office/drawing/2014/main" id="{65F9551A-5ADA-4BEB-AF6F-CDFEEBA7689E}"/>
              </a:ext>
            </a:extLst>
          </p:cNvPr>
          <p:cNvSpPr/>
          <p:nvPr/>
        </p:nvSpPr>
        <p:spPr>
          <a:xfrm>
            <a:off x="7151434" y="836529"/>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7</a:t>
            </a:r>
          </a:p>
        </p:txBody>
      </p:sp>
      <p:sp>
        <p:nvSpPr>
          <p:cNvPr id="13" name="ZoneTexte 8">
            <a:extLst>
              <a:ext uri="{FF2B5EF4-FFF2-40B4-BE49-F238E27FC236}">
                <a16:creationId xmlns:a16="http://schemas.microsoft.com/office/drawing/2014/main" id="{3A281D83-0CA3-457D-9C70-6C2AA19F79F7}"/>
              </a:ext>
            </a:extLst>
          </p:cNvPr>
          <p:cNvSpPr txBox="1"/>
          <p:nvPr/>
        </p:nvSpPr>
        <p:spPr>
          <a:xfrm>
            <a:off x="428529" y="3966550"/>
            <a:ext cx="1702777" cy="769441"/>
          </a:xfrm>
          <a:custGeom>
            <a:avLst/>
            <a:gdLst>
              <a:gd name="connsiteX0" fmla="*/ 0 w 1702777"/>
              <a:gd name="connsiteY0" fmla="*/ 0 h 769441"/>
              <a:gd name="connsiteX1" fmla="*/ 584620 w 1702777"/>
              <a:gd name="connsiteY1" fmla="*/ 0 h 769441"/>
              <a:gd name="connsiteX2" fmla="*/ 1186268 w 1702777"/>
              <a:gd name="connsiteY2" fmla="*/ 0 h 769441"/>
              <a:gd name="connsiteX3" fmla="*/ 1702777 w 1702777"/>
              <a:gd name="connsiteY3" fmla="*/ 0 h 769441"/>
              <a:gd name="connsiteX4" fmla="*/ 1702777 w 1702777"/>
              <a:gd name="connsiteY4" fmla="*/ 392415 h 769441"/>
              <a:gd name="connsiteX5" fmla="*/ 1702777 w 1702777"/>
              <a:gd name="connsiteY5" fmla="*/ 769441 h 769441"/>
              <a:gd name="connsiteX6" fmla="*/ 1152212 w 1702777"/>
              <a:gd name="connsiteY6" fmla="*/ 769441 h 769441"/>
              <a:gd name="connsiteX7" fmla="*/ 618676 w 1702777"/>
              <a:gd name="connsiteY7" fmla="*/ 769441 h 769441"/>
              <a:gd name="connsiteX8" fmla="*/ 0 w 1702777"/>
              <a:gd name="connsiteY8" fmla="*/ 769441 h 769441"/>
              <a:gd name="connsiteX9" fmla="*/ 0 w 1702777"/>
              <a:gd name="connsiteY9" fmla="*/ 407804 h 769441"/>
              <a:gd name="connsiteX10" fmla="*/ 0 w 1702777"/>
              <a:gd name="connsiteY1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2777" h="769441" extrusionOk="0">
                <a:moveTo>
                  <a:pt x="0" y="0"/>
                </a:moveTo>
                <a:cubicBezTo>
                  <a:pt x="284967" y="-54122"/>
                  <a:pt x="371128" y="60307"/>
                  <a:pt x="584620" y="0"/>
                </a:cubicBezTo>
                <a:cubicBezTo>
                  <a:pt x="798112" y="-60307"/>
                  <a:pt x="1057038" y="67695"/>
                  <a:pt x="1186268" y="0"/>
                </a:cubicBezTo>
                <a:cubicBezTo>
                  <a:pt x="1315498" y="-67695"/>
                  <a:pt x="1581106" y="38535"/>
                  <a:pt x="1702777" y="0"/>
                </a:cubicBezTo>
                <a:cubicBezTo>
                  <a:pt x="1714592" y="193028"/>
                  <a:pt x="1686207" y="280362"/>
                  <a:pt x="1702777" y="392415"/>
                </a:cubicBezTo>
                <a:cubicBezTo>
                  <a:pt x="1719347" y="504469"/>
                  <a:pt x="1694365" y="606373"/>
                  <a:pt x="1702777" y="769441"/>
                </a:cubicBezTo>
                <a:cubicBezTo>
                  <a:pt x="1437154" y="827258"/>
                  <a:pt x="1333707" y="766918"/>
                  <a:pt x="1152212" y="769441"/>
                </a:cubicBezTo>
                <a:cubicBezTo>
                  <a:pt x="970718" y="771964"/>
                  <a:pt x="763863" y="747955"/>
                  <a:pt x="618676" y="769441"/>
                </a:cubicBezTo>
                <a:cubicBezTo>
                  <a:pt x="473489" y="790927"/>
                  <a:pt x="188700" y="730293"/>
                  <a:pt x="0" y="769441"/>
                </a:cubicBezTo>
                <a:cubicBezTo>
                  <a:pt x="-36746" y="595235"/>
                  <a:pt x="3186" y="546959"/>
                  <a:pt x="0" y="407804"/>
                </a:cubicBezTo>
                <a:cubicBezTo>
                  <a:pt x="-3186" y="268649"/>
                  <a:pt x="11954" y="103392"/>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r>
              <a:rPr lang="fr-FR" sz="1100" dirty="0">
                <a:solidFill>
                  <a:schemeClr val="accent1"/>
                </a:solidFill>
              </a:rPr>
              <a:t>Commentaire : </a:t>
            </a:r>
          </a:p>
          <a:p>
            <a:r>
              <a:rPr lang="fr-FR" sz="1100" dirty="0">
                <a:solidFill>
                  <a:schemeClr val="accent1"/>
                </a:solidFill>
              </a:rPr>
              <a:t>Indiquez votre Job Code et confirmez avoir signé l’avenant télétravail</a:t>
            </a:r>
          </a:p>
        </p:txBody>
      </p:sp>
      <p:cxnSp>
        <p:nvCxnSpPr>
          <p:cNvPr id="45" name="Connecteur : en arc 33">
            <a:extLst>
              <a:ext uri="{FF2B5EF4-FFF2-40B4-BE49-F238E27FC236}">
                <a16:creationId xmlns:a16="http://schemas.microsoft.com/office/drawing/2014/main" id="{89579F9F-6BC4-4FD2-96FF-D72D461DA295}"/>
              </a:ext>
            </a:extLst>
          </p:cNvPr>
          <p:cNvCxnSpPr>
            <a:cxnSpLocks/>
          </p:cNvCxnSpPr>
          <p:nvPr/>
        </p:nvCxnSpPr>
        <p:spPr>
          <a:xfrm rot="10800000">
            <a:off x="6600828" y="945157"/>
            <a:ext cx="872635" cy="300081"/>
          </a:xfrm>
          <a:prstGeom prst="curvedConnector3">
            <a:avLst>
              <a:gd name="adj1" fmla="val 50000"/>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58" name="Connecteur : en arc 33">
            <a:extLst>
              <a:ext uri="{FF2B5EF4-FFF2-40B4-BE49-F238E27FC236}">
                <a16:creationId xmlns:a16="http://schemas.microsoft.com/office/drawing/2014/main" id="{B5645950-5E71-42A6-997C-4521492C308A}"/>
              </a:ext>
            </a:extLst>
          </p:cNvPr>
          <p:cNvCxnSpPr>
            <a:cxnSpLocks/>
          </p:cNvCxnSpPr>
          <p:nvPr/>
        </p:nvCxnSpPr>
        <p:spPr>
          <a:xfrm flipV="1">
            <a:off x="1747891" y="1767711"/>
            <a:ext cx="419641" cy="149985"/>
          </a:xfrm>
          <a:prstGeom prst="curvedConnector3">
            <a:avLst>
              <a:gd name="adj1" fmla="val 50000"/>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61" name="Connecteur : en arc 33">
            <a:extLst>
              <a:ext uri="{FF2B5EF4-FFF2-40B4-BE49-F238E27FC236}">
                <a16:creationId xmlns:a16="http://schemas.microsoft.com/office/drawing/2014/main" id="{497DE75A-09D9-4722-9B75-447DC21FF255}"/>
              </a:ext>
            </a:extLst>
          </p:cNvPr>
          <p:cNvCxnSpPr>
            <a:cxnSpLocks/>
            <a:stCxn id="11" idx="3"/>
          </p:cNvCxnSpPr>
          <p:nvPr/>
        </p:nvCxnSpPr>
        <p:spPr>
          <a:xfrm>
            <a:off x="1861138" y="1245237"/>
            <a:ext cx="2181473" cy="383928"/>
          </a:xfrm>
          <a:prstGeom prst="curvedConnector3">
            <a:avLst>
              <a:gd name="adj1" fmla="val 111772"/>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64" name="Connecteur : en arc 33">
            <a:extLst>
              <a:ext uri="{FF2B5EF4-FFF2-40B4-BE49-F238E27FC236}">
                <a16:creationId xmlns:a16="http://schemas.microsoft.com/office/drawing/2014/main" id="{EE6708EE-54DD-4C6C-8994-F079ADCF5851}"/>
              </a:ext>
            </a:extLst>
          </p:cNvPr>
          <p:cNvCxnSpPr>
            <a:cxnSpLocks/>
          </p:cNvCxnSpPr>
          <p:nvPr/>
        </p:nvCxnSpPr>
        <p:spPr>
          <a:xfrm flipV="1">
            <a:off x="1538533" y="2043241"/>
            <a:ext cx="766096" cy="497459"/>
          </a:xfrm>
          <a:prstGeom prst="curvedConnector3">
            <a:avLst>
              <a:gd name="adj1" fmla="val 50000"/>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70" name="Connecteur : en arc 33">
            <a:extLst>
              <a:ext uri="{FF2B5EF4-FFF2-40B4-BE49-F238E27FC236}">
                <a16:creationId xmlns:a16="http://schemas.microsoft.com/office/drawing/2014/main" id="{7F8EE3B0-1001-4550-A162-7A2BC3F1EB2A}"/>
              </a:ext>
            </a:extLst>
          </p:cNvPr>
          <p:cNvCxnSpPr>
            <a:cxnSpLocks/>
            <a:stCxn id="19" idx="3"/>
          </p:cNvCxnSpPr>
          <p:nvPr/>
        </p:nvCxnSpPr>
        <p:spPr>
          <a:xfrm flipV="1">
            <a:off x="1747891" y="2367875"/>
            <a:ext cx="704785" cy="1262069"/>
          </a:xfrm>
          <a:prstGeom prst="curvedConnector2">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74" name="Connecteur : en arc 33">
            <a:extLst>
              <a:ext uri="{FF2B5EF4-FFF2-40B4-BE49-F238E27FC236}">
                <a16:creationId xmlns:a16="http://schemas.microsoft.com/office/drawing/2014/main" id="{77C95A85-B3B8-4E6C-9A29-4DC991337CE2}"/>
              </a:ext>
            </a:extLst>
          </p:cNvPr>
          <p:cNvCxnSpPr>
            <a:cxnSpLocks/>
            <a:stCxn id="13" idx="3"/>
          </p:cNvCxnSpPr>
          <p:nvPr/>
        </p:nvCxnSpPr>
        <p:spPr>
          <a:xfrm flipV="1">
            <a:off x="2131306" y="3917187"/>
            <a:ext cx="346643" cy="434084"/>
          </a:xfrm>
          <a:prstGeom prst="curvedConnector2">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sp>
        <p:nvSpPr>
          <p:cNvPr id="29" name="Ellipse 12">
            <a:extLst>
              <a:ext uri="{FF2B5EF4-FFF2-40B4-BE49-F238E27FC236}">
                <a16:creationId xmlns:a16="http://schemas.microsoft.com/office/drawing/2014/main" id="{9361A164-38D8-4608-8507-E9398ED7A6BF}"/>
              </a:ext>
            </a:extLst>
          </p:cNvPr>
          <p:cNvSpPr/>
          <p:nvPr/>
        </p:nvSpPr>
        <p:spPr>
          <a:xfrm>
            <a:off x="121160" y="2446443"/>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3</a:t>
            </a:r>
          </a:p>
        </p:txBody>
      </p:sp>
    </p:spTree>
    <p:extLst>
      <p:ext uri="{BB962C8B-B14F-4D97-AF65-F5344CB8AC3E}">
        <p14:creationId xmlns:p14="http://schemas.microsoft.com/office/powerpoint/2010/main" val="1969126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E130E9-E1B8-4624-8280-D0B8B493F2EB}"/>
              </a:ext>
            </a:extLst>
          </p:cNvPr>
          <p:cNvSpPr>
            <a:spLocks noGrp="1"/>
          </p:cNvSpPr>
          <p:nvPr>
            <p:ph type="sldNum" sz="quarter" idx="4"/>
          </p:nvPr>
        </p:nvSpPr>
        <p:spPr/>
        <p:txBody>
          <a:bodyPr/>
          <a:lstStyle/>
          <a:p>
            <a:r>
              <a:rPr lang="en-US"/>
              <a:t>Page </a:t>
            </a:r>
            <a:fld id="{5A9C12DC-491F-9444-86A2-13AC5C62A2FC}" type="slidenum">
              <a:rPr lang="en-US" smtClean="0"/>
              <a:pPr/>
              <a:t>12</a:t>
            </a:fld>
            <a:endParaRPr lang="en-US"/>
          </a:p>
        </p:txBody>
      </p:sp>
      <p:sp>
        <p:nvSpPr>
          <p:cNvPr id="3" name="Footer Placeholder 2">
            <a:extLst>
              <a:ext uri="{FF2B5EF4-FFF2-40B4-BE49-F238E27FC236}">
                <a16:creationId xmlns:a16="http://schemas.microsoft.com/office/drawing/2014/main" id="{F60203D7-1BE3-4E34-BB40-7639F7D572E1}"/>
              </a:ext>
            </a:extLst>
          </p:cNvPr>
          <p:cNvSpPr>
            <a:spLocks noGrp="1"/>
          </p:cNvSpPr>
          <p:nvPr>
            <p:ph type="ftr" sz="quarter" idx="3"/>
          </p:nvPr>
        </p:nvSpPr>
        <p:spPr/>
        <p:txBody>
          <a:bodyPr/>
          <a:lstStyle/>
          <a:p>
            <a:r>
              <a:rPr lang="en-US"/>
              <a:t>Confidential Property of Schneider Electric |</a:t>
            </a:r>
          </a:p>
        </p:txBody>
      </p:sp>
      <p:sp>
        <p:nvSpPr>
          <p:cNvPr id="5" name="Text Placeholder 4">
            <a:extLst>
              <a:ext uri="{FF2B5EF4-FFF2-40B4-BE49-F238E27FC236}">
                <a16:creationId xmlns:a16="http://schemas.microsoft.com/office/drawing/2014/main" id="{B2D73FD7-5280-4A7E-AC28-8E418312AFC5}"/>
              </a:ext>
            </a:extLst>
          </p:cNvPr>
          <p:cNvSpPr>
            <a:spLocks noGrp="1"/>
          </p:cNvSpPr>
          <p:nvPr>
            <p:ph type="body" sz="quarter" idx="32"/>
          </p:nvPr>
        </p:nvSpPr>
        <p:spPr/>
        <p:txBody>
          <a:bodyPr/>
          <a:lstStyle/>
          <a:p>
            <a:r>
              <a:rPr lang="fr-FR" dirty="0">
                <a:solidFill>
                  <a:schemeClr val="bg2"/>
                </a:solidFill>
              </a:rPr>
              <a:t>Soumettre la note de frais </a:t>
            </a:r>
          </a:p>
          <a:p>
            <a:endParaRPr lang="fr-FR" dirty="0"/>
          </a:p>
        </p:txBody>
      </p:sp>
      <p:grpSp>
        <p:nvGrpSpPr>
          <p:cNvPr id="11" name="Group 10">
            <a:extLst>
              <a:ext uri="{FF2B5EF4-FFF2-40B4-BE49-F238E27FC236}">
                <a16:creationId xmlns:a16="http://schemas.microsoft.com/office/drawing/2014/main" id="{6A17EB7B-7778-4583-B9BD-036931CD8D0C}"/>
              </a:ext>
            </a:extLst>
          </p:cNvPr>
          <p:cNvGrpSpPr/>
          <p:nvPr/>
        </p:nvGrpSpPr>
        <p:grpSpPr>
          <a:xfrm>
            <a:off x="747739" y="1641077"/>
            <a:ext cx="7648522" cy="2512283"/>
            <a:chOff x="252413" y="1721168"/>
            <a:chExt cx="9144000" cy="3279933"/>
          </a:xfrm>
        </p:grpSpPr>
        <p:pic>
          <p:nvPicPr>
            <p:cNvPr id="8" name="Picture 7">
              <a:extLst>
                <a:ext uri="{FF2B5EF4-FFF2-40B4-BE49-F238E27FC236}">
                  <a16:creationId xmlns:a16="http://schemas.microsoft.com/office/drawing/2014/main" id="{0359884D-DD1A-4BBE-B428-B04F207AD235}"/>
                </a:ext>
              </a:extLst>
            </p:cNvPr>
            <p:cNvPicPr>
              <a:picLocks noChangeAspect="1"/>
            </p:cNvPicPr>
            <p:nvPr/>
          </p:nvPicPr>
          <p:blipFill rotWithShape="1">
            <a:blip r:embed="rId2"/>
            <a:srcRect b="76031"/>
            <a:stretch/>
          </p:blipFill>
          <p:spPr>
            <a:xfrm>
              <a:off x="252413" y="1721168"/>
              <a:ext cx="9144000" cy="907733"/>
            </a:xfrm>
            <a:prstGeom prst="rect">
              <a:avLst/>
            </a:prstGeom>
          </p:spPr>
        </p:pic>
        <p:pic>
          <p:nvPicPr>
            <p:cNvPr id="10" name="Picture 9">
              <a:extLst>
                <a:ext uri="{FF2B5EF4-FFF2-40B4-BE49-F238E27FC236}">
                  <a16:creationId xmlns:a16="http://schemas.microsoft.com/office/drawing/2014/main" id="{6FD6AFAB-626E-40B4-B37F-C924357EE600}"/>
                </a:ext>
              </a:extLst>
            </p:cNvPr>
            <p:cNvPicPr>
              <a:picLocks noChangeAspect="1"/>
            </p:cNvPicPr>
            <p:nvPr/>
          </p:nvPicPr>
          <p:blipFill rotWithShape="1">
            <a:blip r:embed="rId2"/>
            <a:srcRect t="35852"/>
            <a:stretch/>
          </p:blipFill>
          <p:spPr>
            <a:xfrm>
              <a:off x="252413" y="2571750"/>
              <a:ext cx="9144000" cy="2429351"/>
            </a:xfrm>
            <a:prstGeom prst="rect">
              <a:avLst/>
            </a:prstGeom>
          </p:spPr>
        </p:pic>
      </p:grpSp>
      <p:sp>
        <p:nvSpPr>
          <p:cNvPr id="12" name="ZoneTexte 8">
            <a:extLst>
              <a:ext uri="{FF2B5EF4-FFF2-40B4-BE49-F238E27FC236}">
                <a16:creationId xmlns:a16="http://schemas.microsoft.com/office/drawing/2014/main" id="{27E406D0-0F2C-4CFC-8587-4D06C032D8AF}"/>
              </a:ext>
            </a:extLst>
          </p:cNvPr>
          <p:cNvSpPr txBox="1"/>
          <p:nvPr/>
        </p:nvSpPr>
        <p:spPr>
          <a:xfrm>
            <a:off x="3520576" y="679930"/>
            <a:ext cx="1228142" cy="430887"/>
          </a:xfrm>
          <a:custGeom>
            <a:avLst/>
            <a:gdLst>
              <a:gd name="connsiteX0" fmla="*/ 0 w 1228142"/>
              <a:gd name="connsiteY0" fmla="*/ 0 h 430887"/>
              <a:gd name="connsiteX1" fmla="*/ 421662 w 1228142"/>
              <a:gd name="connsiteY1" fmla="*/ 0 h 430887"/>
              <a:gd name="connsiteX2" fmla="*/ 855606 w 1228142"/>
              <a:gd name="connsiteY2" fmla="*/ 0 h 430887"/>
              <a:gd name="connsiteX3" fmla="*/ 1228142 w 1228142"/>
              <a:gd name="connsiteY3" fmla="*/ 0 h 430887"/>
              <a:gd name="connsiteX4" fmla="*/ 1228142 w 1228142"/>
              <a:gd name="connsiteY4" fmla="*/ 430887 h 430887"/>
              <a:gd name="connsiteX5" fmla="*/ 794198 w 1228142"/>
              <a:gd name="connsiteY5" fmla="*/ 430887 h 430887"/>
              <a:gd name="connsiteX6" fmla="*/ 409381 w 1228142"/>
              <a:gd name="connsiteY6" fmla="*/ 430887 h 430887"/>
              <a:gd name="connsiteX7" fmla="*/ 0 w 1228142"/>
              <a:gd name="connsiteY7" fmla="*/ 430887 h 430887"/>
              <a:gd name="connsiteX8" fmla="*/ 0 w 1228142"/>
              <a:gd name="connsiteY8"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142" h="430887" extrusionOk="0">
                <a:moveTo>
                  <a:pt x="0" y="0"/>
                </a:moveTo>
                <a:cubicBezTo>
                  <a:pt x="151286" y="-25943"/>
                  <a:pt x="240762" y="34257"/>
                  <a:pt x="421662" y="0"/>
                </a:cubicBezTo>
                <a:cubicBezTo>
                  <a:pt x="602562" y="-34257"/>
                  <a:pt x="660588" y="48291"/>
                  <a:pt x="855606" y="0"/>
                </a:cubicBezTo>
                <a:cubicBezTo>
                  <a:pt x="1050624" y="-48291"/>
                  <a:pt x="1064868" y="8793"/>
                  <a:pt x="1228142" y="0"/>
                </a:cubicBezTo>
                <a:cubicBezTo>
                  <a:pt x="1234002" y="170036"/>
                  <a:pt x="1187280" y="314469"/>
                  <a:pt x="1228142" y="430887"/>
                </a:cubicBezTo>
                <a:cubicBezTo>
                  <a:pt x="1094410" y="459965"/>
                  <a:pt x="901631" y="416902"/>
                  <a:pt x="794198" y="430887"/>
                </a:cubicBezTo>
                <a:cubicBezTo>
                  <a:pt x="686765" y="444872"/>
                  <a:pt x="579054" y="417387"/>
                  <a:pt x="409381" y="430887"/>
                </a:cubicBezTo>
                <a:cubicBezTo>
                  <a:pt x="239708" y="444387"/>
                  <a:pt x="188788" y="382886"/>
                  <a:pt x="0" y="430887"/>
                </a:cubicBezTo>
                <a:cubicBezTo>
                  <a:pt x="-34489" y="306558"/>
                  <a:pt x="11890" y="154030"/>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r>
              <a:rPr lang="fr-FR" sz="1100" dirty="0">
                <a:solidFill>
                  <a:schemeClr val="accent1"/>
                </a:solidFill>
              </a:rPr>
              <a:t>Soumettre la note de frais</a:t>
            </a:r>
          </a:p>
        </p:txBody>
      </p:sp>
      <p:cxnSp>
        <p:nvCxnSpPr>
          <p:cNvPr id="13" name="Connecteur : en arc 33">
            <a:extLst>
              <a:ext uri="{FF2B5EF4-FFF2-40B4-BE49-F238E27FC236}">
                <a16:creationId xmlns:a16="http://schemas.microsoft.com/office/drawing/2014/main" id="{F3B7557B-0F3E-4DDE-8353-03F0C7526E0D}"/>
              </a:ext>
            </a:extLst>
          </p:cNvPr>
          <p:cNvCxnSpPr>
            <a:cxnSpLocks/>
          </p:cNvCxnSpPr>
          <p:nvPr/>
        </p:nvCxnSpPr>
        <p:spPr>
          <a:xfrm>
            <a:off x="4897315" y="895372"/>
            <a:ext cx="2500387" cy="1397213"/>
          </a:xfrm>
          <a:prstGeom prst="curvedConnector3">
            <a:avLst>
              <a:gd name="adj1" fmla="val 50000"/>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sp>
        <p:nvSpPr>
          <p:cNvPr id="14" name="Ellipse 9">
            <a:extLst>
              <a:ext uri="{FF2B5EF4-FFF2-40B4-BE49-F238E27FC236}">
                <a16:creationId xmlns:a16="http://schemas.microsoft.com/office/drawing/2014/main" id="{803803D4-1CA0-4360-8E90-EA75B3BF83C3}"/>
              </a:ext>
            </a:extLst>
          </p:cNvPr>
          <p:cNvSpPr/>
          <p:nvPr/>
        </p:nvSpPr>
        <p:spPr>
          <a:xfrm>
            <a:off x="3008279" y="763730"/>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1</a:t>
            </a:r>
          </a:p>
        </p:txBody>
      </p:sp>
    </p:spTree>
    <p:extLst>
      <p:ext uri="{BB962C8B-B14F-4D97-AF65-F5344CB8AC3E}">
        <p14:creationId xmlns:p14="http://schemas.microsoft.com/office/powerpoint/2010/main" val="573105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55B7A7-0943-42C9-8704-BF20B4D630BF}"/>
              </a:ext>
            </a:extLst>
          </p:cNvPr>
          <p:cNvSpPr>
            <a:spLocks noGrp="1"/>
          </p:cNvSpPr>
          <p:nvPr>
            <p:ph type="sldNum" sz="quarter" idx="4"/>
          </p:nvPr>
        </p:nvSpPr>
        <p:spPr/>
        <p:txBody>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13</a:t>
            </a:fld>
            <a:endParaRPr kumimoji="0" lang="en-US" sz="600" b="0" i="0" u="none" strike="noStrike" kern="1200" cap="none" spc="0" normalizeH="0" baseline="0" noProof="0">
              <a:ln>
                <a:noFill/>
              </a:ln>
              <a:solidFill>
                <a:srgbClr val="3DCD58"/>
              </a:solidFill>
              <a:effectLst/>
              <a:uLnTx/>
              <a:uFillTx/>
              <a:latin typeface="Arial"/>
              <a:ea typeface="+mn-ea"/>
              <a:cs typeface="Arial"/>
            </a:endParaRPr>
          </a:p>
        </p:txBody>
      </p:sp>
      <p:sp>
        <p:nvSpPr>
          <p:cNvPr id="3" name="Footer Placeholder 2">
            <a:extLst>
              <a:ext uri="{FF2B5EF4-FFF2-40B4-BE49-F238E27FC236}">
                <a16:creationId xmlns:a16="http://schemas.microsoft.com/office/drawing/2014/main" id="{5C23464F-C824-4817-AEFB-F1CBF3B478F6}"/>
              </a:ext>
            </a:extLst>
          </p:cNvPr>
          <p:cNvSpPr>
            <a:spLocks noGrp="1"/>
          </p:cNvSpPr>
          <p:nvPr>
            <p:ph type="ftr" sz="quarter" idx="3"/>
          </p:nvPr>
        </p:nvSpPr>
        <p:spPr/>
        <p:txBody>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26469"/>
                </a:solidFill>
                <a:effectLst/>
                <a:uLnTx/>
                <a:uFillTx/>
                <a:latin typeface="Arial"/>
                <a:ea typeface="+mn-ea"/>
                <a:cs typeface="Arial"/>
              </a:rPr>
              <a:t>Confidential Property of Schneider Electric |</a:t>
            </a:r>
          </a:p>
        </p:txBody>
      </p:sp>
      <p:sp>
        <p:nvSpPr>
          <p:cNvPr id="5" name="Text Placeholder 4">
            <a:extLst>
              <a:ext uri="{FF2B5EF4-FFF2-40B4-BE49-F238E27FC236}">
                <a16:creationId xmlns:a16="http://schemas.microsoft.com/office/drawing/2014/main" id="{DEC45166-C9A4-4710-B82A-A461F4CAE46B}"/>
              </a:ext>
            </a:extLst>
          </p:cNvPr>
          <p:cNvSpPr>
            <a:spLocks noGrp="1"/>
          </p:cNvSpPr>
          <p:nvPr>
            <p:ph type="body" sz="quarter" idx="32"/>
          </p:nvPr>
        </p:nvSpPr>
        <p:spPr/>
        <p:txBody>
          <a:bodyPr/>
          <a:lstStyle/>
          <a:p>
            <a:r>
              <a:rPr lang="fr-FR" dirty="0"/>
              <a:t>Créer une note de frais depuis les justificatifs disponibles </a:t>
            </a:r>
          </a:p>
        </p:txBody>
      </p:sp>
      <p:pic>
        <p:nvPicPr>
          <p:cNvPr id="8" name="Picture 7">
            <a:extLst>
              <a:ext uri="{FF2B5EF4-FFF2-40B4-BE49-F238E27FC236}">
                <a16:creationId xmlns:a16="http://schemas.microsoft.com/office/drawing/2014/main" id="{E66E7206-4810-402B-B5CD-1BD7ADD646ED}"/>
              </a:ext>
            </a:extLst>
          </p:cNvPr>
          <p:cNvPicPr>
            <a:picLocks noChangeAspect="1"/>
          </p:cNvPicPr>
          <p:nvPr/>
        </p:nvPicPr>
        <p:blipFill>
          <a:blip r:embed="rId2"/>
          <a:stretch>
            <a:fillRect/>
          </a:stretch>
        </p:blipFill>
        <p:spPr>
          <a:xfrm>
            <a:off x="742467" y="1756140"/>
            <a:ext cx="2010847" cy="2173522"/>
          </a:xfrm>
          <a:prstGeom prst="rect">
            <a:avLst/>
          </a:prstGeom>
        </p:spPr>
      </p:pic>
      <p:pic>
        <p:nvPicPr>
          <p:cNvPr id="12" name="Picture 11">
            <a:extLst>
              <a:ext uri="{FF2B5EF4-FFF2-40B4-BE49-F238E27FC236}">
                <a16:creationId xmlns:a16="http://schemas.microsoft.com/office/drawing/2014/main" id="{B4AAA84B-0267-4013-81F8-F9B94E298B1C}"/>
              </a:ext>
            </a:extLst>
          </p:cNvPr>
          <p:cNvPicPr>
            <a:picLocks noChangeAspect="1"/>
          </p:cNvPicPr>
          <p:nvPr/>
        </p:nvPicPr>
        <p:blipFill>
          <a:blip r:embed="rId3"/>
          <a:stretch>
            <a:fillRect/>
          </a:stretch>
        </p:blipFill>
        <p:spPr>
          <a:xfrm>
            <a:off x="3512879" y="1518728"/>
            <a:ext cx="4041978" cy="2820545"/>
          </a:xfrm>
          <a:prstGeom prst="rect">
            <a:avLst/>
          </a:prstGeom>
        </p:spPr>
      </p:pic>
      <p:sp>
        <p:nvSpPr>
          <p:cNvPr id="13" name="ZoneTexte 8">
            <a:extLst>
              <a:ext uri="{FF2B5EF4-FFF2-40B4-BE49-F238E27FC236}">
                <a16:creationId xmlns:a16="http://schemas.microsoft.com/office/drawing/2014/main" id="{FDE4FB73-776B-41A4-8C43-DCBB189A3A23}"/>
              </a:ext>
            </a:extLst>
          </p:cNvPr>
          <p:cNvSpPr txBox="1"/>
          <p:nvPr/>
        </p:nvSpPr>
        <p:spPr>
          <a:xfrm>
            <a:off x="6792011" y="592085"/>
            <a:ext cx="1525691" cy="769441"/>
          </a:xfrm>
          <a:custGeom>
            <a:avLst/>
            <a:gdLst>
              <a:gd name="connsiteX0" fmla="*/ 0 w 1525691"/>
              <a:gd name="connsiteY0" fmla="*/ 0 h 769441"/>
              <a:gd name="connsiteX1" fmla="*/ 523821 w 1525691"/>
              <a:gd name="connsiteY1" fmla="*/ 0 h 769441"/>
              <a:gd name="connsiteX2" fmla="*/ 1062898 w 1525691"/>
              <a:gd name="connsiteY2" fmla="*/ 0 h 769441"/>
              <a:gd name="connsiteX3" fmla="*/ 1525691 w 1525691"/>
              <a:gd name="connsiteY3" fmla="*/ 0 h 769441"/>
              <a:gd name="connsiteX4" fmla="*/ 1525691 w 1525691"/>
              <a:gd name="connsiteY4" fmla="*/ 392415 h 769441"/>
              <a:gd name="connsiteX5" fmla="*/ 1525691 w 1525691"/>
              <a:gd name="connsiteY5" fmla="*/ 769441 h 769441"/>
              <a:gd name="connsiteX6" fmla="*/ 1032384 w 1525691"/>
              <a:gd name="connsiteY6" fmla="*/ 769441 h 769441"/>
              <a:gd name="connsiteX7" fmla="*/ 554334 w 1525691"/>
              <a:gd name="connsiteY7" fmla="*/ 769441 h 769441"/>
              <a:gd name="connsiteX8" fmla="*/ 0 w 1525691"/>
              <a:gd name="connsiteY8" fmla="*/ 769441 h 769441"/>
              <a:gd name="connsiteX9" fmla="*/ 0 w 1525691"/>
              <a:gd name="connsiteY9" fmla="*/ 407804 h 769441"/>
              <a:gd name="connsiteX10" fmla="*/ 0 w 1525691"/>
              <a:gd name="connsiteY1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5691" h="769441" extrusionOk="0">
                <a:moveTo>
                  <a:pt x="0" y="0"/>
                </a:moveTo>
                <a:cubicBezTo>
                  <a:pt x="134366" y="-58910"/>
                  <a:pt x="321389" y="18692"/>
                  <a:pt x="523821" y="0"/>
                </a:cubicBezTo>
                <a:cubicBezTo>
                  <a:pt x="726253" y="-18692"/>
                  <a:pt x="829025" y="43178"/>
                  <a:pt x="1062898" y="0"/>
                </a:cubicBezTo>
                <a:cubicBezTo>
                  <a:pt x="1296771" y="-43178"/>
                  <a:pt x="1385776" y="6621"/>
                  <a:pt x="1525691" y="0"/>
                </a:cubicBezTo>
                <a:cubicBezTo>
                  <a:pt x="1537506" y="193028"/>
                  <a:pt x="1509121" y="280362"/>
                  <a:pt x="1525691" y="392415"/>
                </a:cubicBezTo>
                <a:cubicBezTo>
                  <a:pt x="1542261" y="504469"/>
                  <a:pt x="1517279" y="606373"/>
                  <a:pt x="1525691" y="769441"/>
                </a:cubicBezTo>
                <a:cubicBezTo>
                  <a:pt x="1329743" y="776528"/>
                  <a:pt x="1270449" y="729075"/>
                  <a:pt x="1032384" y="769441"/>
                </a:cubicBezTo>
                <a:cubicBezTo>
                  <a:pt x="794319" y="809807"/>
                  <a:pt x="714555" y="729584"/>
                  <a:pt x="554334" y="769441"/>
                </a:cubicBezTo>
                <a:cubicBezTo>
                  <a:pt x="394113" y="809298"/>
                  <a:pt x="156962" y="734615"/>
                  <a:pt x="0" y="769441"/>
                </a:cubicBezTo>
                <a:cubicBezTo>
                  <a:pt x="-36746" y="595235"/>
                  <a:pt x="3186" y="546959"/>
                  <a:pt x="0" y="407804"/>
                </a:cubicBezTo>
                <a:cubicBezTo>
                  <a:pt x="-3186" y="268649"/>
                  <a:pt x="11954" y="103392"/>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626469"/>
                </a:solidFill>
                <a:effectLst/>
                <a:uLnTx/>
                <a:uFillTx/>
                <a:latin typeface="Arial"/>
                <a:ea typeface="+mn-ea"/>
                <a:cs typeface="+mn-cs"/>
              </a:rPr>
              <a:t>Nom de la note de frais Télétravail et l'année concernée par le télétravail.</a:t>
            </a:r>
          </a:p>
        </p:txBody>
      </p:sp>
      <p:sp>
        <p:nvSpPr>
          <p:cNvPr id="14" name="Ellipse 9">
            <a:extLst>
              <a:ext uri="{FF2B5EF4-FFF2-40B4-BE49-F238E27FC236}">
                <a16:creationId xmlns:a16="http://schemas.microsoft.com/office/drawing/2014/main" id="{23E0EA9E-28A2-4C5C-B872-74D1F650B40E}"/>
              </a:ext>
            </a:extLst>
          </p:cNvPr>
          <p:cNvSpPr/>
          <p:nvPr/>
        </p:nvSpPr>
        <p:spPr>
          <a:xfrm>
            <a:off x="273871" y="1069112"/>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1</a:t>
            </a:r>
          </a:p>
        </p:txBody>
      </p:sp>
      <p:sp>
        <p:nvSpPr>
          <p:cNvPr id="15" name="ZoneTexte 8">
            <a:extLst>
              <a:ext uri="{FF2B5EF4-FFF2-40B4-BE49-F238E27FC236}">
                <a16:creationId xmlns:a16="http://schemas.microsoft.com/office/drawing/2014/main" id="{073D2531-CD45-4BF3-B03D-86B9B1EFA4EA}"/>
              </a:ext>
            </a:extLst>
          </p:cNvPr>
          <p:cNvSpPr txBox="1"/>
          <p:nvPr/>
        </p:nvSpPr>
        <p:spPr>
          <a:xfrm>
            <a:off x="742467" y="1111489"/>
            <a:ext cx="1228142" cy="261610"/>
          </a:xfrm>
          <a:custGeom>
            <a:avLst/>
            <a:gdLst>
              <a:gd name="connsiteX0" fmla="*/ 0 w 1228142"/>
              <a:gd name="connsiteY0" fmla="*/ 0 h 261610"/>
              <a:gd name="connsiteX1" fmla="*/ 421662 w 1228142"/>
              <a:gd name="connsiteY1" fmla="*/ 0 h 261610"/>
              <a:gd name="connsiteX2" fmla="*/ 855606 w 1228142"/>
              <a:gd name="connsiteY2" fmla="*/ 0 h 261610"/>
              <a:gd name="connsiteX3" fmla="*/ 1228142 w 1228142"/>
              <a:gd name="connsiteY3" fmla="*/ 0 h 261610"/>
              <a:gd name="connsiteX4" fmla="*/ 1228142 w 1228142"/>
              <a:gd name="connsiteY4" fmla="*/ 261610 h 261610"/>
              <a:gd name="connsiteX5" fmla="*/ 794198 w 1228142"/>
              <a:gd name="connsiteY5" fmla="*/ 261610 h 261610"/>
              <a:gd name="connsiteX6" fmla="*/ 409381 w 1228142"/>
              <a:gd name="connsiteY6" fmla="*/ 261610 h 261610"/>
              <a:gd name="connsiteX7" fmla="*/ 0 w 1228142"/>
              <a:gd name="connsiteY7" fmla="*/ 261610 h 261610"/>
              <a:gd name="connsiteX8" fmla="*/ 0 w 1228142"/>
              <a:gd name="connsiteY8" fmla="*/ 0 h 26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142" h="261610" extrusionOk="0">
                <a:moveTo>
                  <a:pt x="0" y="0"/>
                </a:moveTo>
                <a:cubicBezTo>
                  <a:pt x="151286" y="-25943"/>
                  <a:pt x="240762" y="34257"/>
                  <a:pt x="421662" y="0"/>
                </a:cubicBezTo>
                <a:cubicBezTo>
                  <a:pt x="602562" y="-34257"/>
                  <a:pt x="660588" y="48291"/>
                  <a:pt x="855606" y="0"/>
                </a:cubicBezTo>
                <a:cubicBezTo>
                  <a:pt x="1050624" y="-48291"/>
                  <a:pt x="1064868" y="8793"/>
                  <a:pt x="1228142" y="0"/>
                </a:cubicBezTo>
                <a:cubicBezTo>
                  <a:pt x="1239957" y="80648"/>
                  <a:pt x="1211572" y="131626"/>
                  <a:pt x="1228142" y="261610"/>
                </a:cubicBezTo>
                <a:cubicBezTo>
                  <a:pt x="1094410" y="290688"/>
                  <a:pt x="901631" y="247625"/>
                  <a:pt x="794198" y="261610"/>
                </a:cubicBezTo>
                <a:cubicBezTo>
                  <a:pt x="686765" y="275595"/>
                  <a:pt x="579054" y="248110"/>
                  <a:pt x="409381" y="261610"/>
                </a:cubicBezTo>
                <a:cubicBezTo>
                  <a:pt x="239708" y="275110"/>
                  <a:pt x="188788" y="213609"/>
                  <a:pt x="0" y="261610"/>
                </a:cubicBezTo>
                <a:cubicBezTo>
                  <a:pt x="-16211" y="198007"/>
                  <a:pt x="21003" y="92697"/>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626469"/>
                </a:solidFill>
                <a:effectLst/>
                <a:uLnTx/>
                <a:uFillTx/>
                <a:latin typeface="Arial"/>
                <a:ea typeface="+mn-ea"/>
                <a:cs typeface="+mn-cs"/>
              </a:rPr>
              <a:t>Notes de frais</a:t>
            </a:r>
          </a:p>
        </p:txBody>
      </p:sp>
      <p:sp>
        <p:nvSpPr>
          <p:cNvPr id="16" name="Ellipse 12">
            <a:extLst>
              <a:ext uri="{FF2B5EF4-FFF2-40B4-BE49-F238E27FC236}">
                <a16:creationId xmlns:a16="http://schemas.microsoft.com/office/drawing/2014/main" id="{EE5C3C63-02E0-4952-98DA-7A977182D21C}"/>
              </a:ext>
            </a:extLst>
          </p:cNvPr>
          <p:cNvSpPr/>
          <p:nvPr/>
        </p:nvSpPr>
        <p:spPr>
          <a:xfrm>
            <a:off x="407893" y="4125876"/>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2</a:t>
            </a:r>
          </a:p>
        </p:txBody>
      </p:sp>
      <p:sp>
        <p:nvSpPr>
          <p:cNvPr id="18" name="ZoneTexte 8">
            <a:extLst>
              <a:ext uri="{FF2B5EF4-FFF2-40B4-BE49-F238E27FC236}">
                <a16:creationId xmlns:a16="http://schemas.microsoft.com/office/drawing/2014/main" id="{DF0C9713-1B8B-4EAC-87BE-51F96D4EECCA}"/>
              </a:ext>
            </a:extLst>
          </p:cNvPr>
          <p:cNvSpPr txBox="1"/>
          <p:nvPr/>
        </p:nvSpPr>
        <p:spPr>
          <a:xfrm>
            <a:off x="795957" y="4036617"/>
            <a:ext cx="1499176" cy="430887"/>
          </a:xfrm>
          <a:custGeom>
            <a:avLst/>
            <a:gdLst>
              <a:gd name="connsiteX0" fmla="*/ 0 w 1499176"/>
              <a:gd name="connsiteY0" fmla="*/ 0 h 430887"/>
              <a:gd name="connsiteX1" fmla="*/ 514717 w 1499176"/>
              <a:gd name="connsiteY1" fmla="*/ 0 h 430887"/>
              <a:gd name="connsiteX2" fmla="*/ 1044426 w 1499176"/>
              <a:gd name="connsiteY2" fmla="*/ 0 h 430887"/>
              <a:gd name="connsiteX3" fmla="*/ 1499176 w 1499176"/>
              <a:gd name="connsiteY3" fmla="*/ 0 h 430887"/>
              <a:gd name="connsiteX4" fmla="*/ 1499176 w 1499176"/>
              <a:gd name="connsiteY4" fmla="*/ 430887 h 430887"/>
              <a:gd name="connsiteX5" fmla="*/ 969467 w 1499176"/>
              <a:gd name="connsiteY5" fmla="*/ 430887 h 430887"/>
              <a:gd name="connsiteX6" fmla="*/ 499725 w 1499176"/>
              <a:gd name="connsiteY6" fmla="*/ 430887 h 430887"/>
              <a:gd name="connsiteX7" fmla="*/ 0 w 1499176"/>
              <a:gd name="connsiteY7" fmla="*/ 430887 h 430887"/>
              <a:gd name="connsiteX8" fmla="*/ 0 w 1499176"/>
              <a:gd name="connsiteY8"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9176" h="430887" extrusionOk="0">
                <a:moveTo>
                  <a:pt x="0" y="0"/>
                </a:moveTo>
                <a:cubicBezTo>
                  <a:pt x="220418" y="-25790"/>
                  <a:pt x="283917" y="35365"/>
                  <a:pt x="514717" y="0"/>
                </a:cubicBezTo>
                <a:cubicBezTo>
                  <a:pt x="745517" y="-35365"/>
                  <a:pt x="924356" y="1943"/>
                  <a:pt x="1044426" y="0"/>
                </a:cubicBezTo>
                <a:cubicBezTo>
                  <a:pt x="1164496" y="-1943"/>
                  <a:pt x="1325507" y="36977"/>
                  <a:pt x="1499176" y="0"/>
                </a:cubicBezTo>
                <a:cubicBezTo>
                  <a:pt x="1505036" y="170036"/>
                  <a:pt x="1458314" y="314469"/>
                  <a:pt x="1499176" y="430887"/>
                </a:cubicBezTo>
                <a:cubicBezTo>
                  <a:pt x="1325162" y="476347"/>
                  <a:pt x="1149519" y="383305"/>
                  <a:pt x="969467" y="430887"/>
                </a:cubicBezTo>
                <a:cubicBezTo>
                  <a:pt x="789415" y="478469"/>
                  <a:pt x="660234" y="424832"/>
                  <a:pt x="499725" y="430887"/>
                </a:cubicBezTo>
                <a:cubicBezTo>
                  <a:pt x="339216" y="436942"/>
                  <a:pt x="126583" y="392830"/>
                  <a:pt x="0" y="430887"/>
                </a:cubicBezTo>
                <a:cubicBezTo>
                  <a:pt x="-34489" y="306558"/>
                  <a:pt x="11890" y="154030"/>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626469"/>
                </a:solidFill>
                <a:effectLst/>
                <a:uLnTx/>
                <a:uFillTx/>
                <a:latin typeface="Arial"/>
                <a:ea typeface="+mn-ea"/>
                <a:cs typeface="+mn-cs"/>
              </a:rPr>
              <a:t>+ Créer une nouvelle note de frais</a:t>
            </a:r>
          </a:p>
        </p:txBody>
      </p:sp>
      <p:sp>
        <p:nvSpPr>
          <p:cNvPr id="25" name="Ellipse 12">
            <a:extLst>
              <a:ext uri="{FF2B5EF4-FFF2-40B4-BE49-F238E27FC236}">
                <a16:creationId xmlns:a16="http://schemas.microsoft.com/office/drawing/2014/main" id="{F5D6E008-162F-44B0-9BF3-6251BE2BA6DF}"/>
              </a:ext>
            </a:extLst>
          </p:cNvPr>
          <p:cNvSpPr/>
          <p:nvPr/>
        </p:nvSpPr>
        <p:spPr>
          <a:xfrm>
            <a:off x="6328575" y="941039"/>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3</a:t>
            </a:r>
          </a:p>
        </p:txBody>
      </p:sp>
      <p:sp>
        <p:nvSpPr>
          <p:cNvPr id="26" name="ZoneTexte 8">
            <a:extLst>
              <a:ext uri="{FF2B5EF4-FFF2-40B4-BE49-F238E27FC236}">
                <a16:creationId xmlns:a16="http://schemas.microsoft.com/office/drawing/2014/main" id="{07AA80BE-9D7F-47FB-9CF5-9528051B8AEC}"/>
              </a:ext>
            </a:extLst>
          </p:cNvPr>
          <p:cNvSpPr txBox="1"/>
          <p:nvPr/>
        </p:nvSpPr>
        <p:spPr>
          <a:xfrm>
            <a:off x="7736333" y="4140308"/>
            <a:ext cx="832471" cy="261610"/>
          </a:xfrm>
          <a:custGeom>
            <a:avLst/>
            <a:gdLst>
              <a:gd name="connsiteX0" fmla="*/ 0 w 832471"/>
              <a:gd name="connsiteY0" fmla="*/ 0 h 261610"/>
              <a:gd name="connsiteX1" fmla="*/ 424560 w 832471"/>
              <a:gd name="connsiteY1" fmla="*/ 0 h 261610"/>
              <a:gd name="connsiteX2" fmla="*/ 832471 w 832471"/>
              <a:gd name="connsiteY2" fmla="*/ 0 h 261610"/>
              <a:gd name="connsiteX3" fmla="*/ 832471 w 832471"/>
              <a:gd name="connsiteY3" fmla="*/ 261610 h 261610"/>
              <a:gd name="connsiteX4" fmla="*/ 416236 w 832471"/>
              <a:gd name="connsiteY4" fmla="*/ 261610 h 261610"/>
              <a:gd name="connsiteX5" fmla="*/ 0 w 832471"/>
              <a:gd name="connsiteY5" fmla="*/ 261610 h 261610"/>
              <a:gd name="connsiteX6" fmla="*/ 0 w 832471"/>
              <a:gd name="connsiteY6" fmla="*/ 0 h 26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471" h="261610" extrusionOk="0">
                <a:moveTo>
                  <a:pt x="0" y="0"/>
                </a:moveTo>
                <a:cubicBezTo>
                  <a:pt x="126141" y="-26102"/>
                  <a:pt x="279523" y="36441"/>
                  <a:pt x="424560" y="0"/>
                </a:cubicBezTo>
                <a:cubicBezTo>
                  <a:pt x="569597" y="-36441"/>
                  <a:pt x="690778" y="745"/>
                  <a:pt x="832471" y="0"/>
                </a:cubicBezTo>
                <a:cubicBezTo>
                  <a:pt x="842916" y="117862"/>
                  <a:pt x="812332" y="162735"/>
                  <a:pt x="832471" y="261610"/>
                </a:cubicBezTo>
                <a:cubicBezTo>
                  <a:pt x="663296" y="289867"/>
                  <a:pt x="549950" y="243540"/>
                  <a:pt x="416236" y="261610"/>
                </a:cubicBezTo>
                <a:cubicBezTo>
                  <a:pt x="282523" y="279680"/>
                  <a:pt x="153287" y="239804"/>
                  <a:pt x="0" y="261610"/>
                </a:cubicBezTo>
                <a:cubicBezTo>
                  <a:pt x="-2351" y="160205"/>
                  <a:pt x="20092" y="103142"/>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626469"/>
                </a:solidFill>
                <a:effectLst/>
                <a:uLnTx/>
                <a:uFillTx/>
                <a:latin typeface="Arial"/>
                <a:ea typeface="+mn-ea"/>
                <a:cs typeface="+mn-cs"/>
              </a:rPr>
              <a:t>Créer</a:t>
            </a:r>
          </a:p>
        </p:txBody>
      </p:sp>
      <p:sp>
        <p:nvSpPr>
          <p:cNvPr id="27" name="Ellipse 12">
            <a:extLst>
              <a:ext uri="{FF2B5EF4-FFF2-40B4-BE49-F238E27FC236}">
                <a16:creationId xmlns:a16="http://schemas.microsoft.com/office/drawing/2014/main" id="{1A1C2A15-7752-4052-AAD5-6E04B5594183}"/>
              </a:ext>
            </a:extLst>
          </p:cNvPr>
          <p:cNvSpPr/>
          <p:nvPr/>
        </p:nvSpPr>
        <p:spPr>
          <a:xfrm>
            <a:off x="7814762" y="3716064"/>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4</a:t>
            </a:r>
          </a:p>
        </p:txBody>
      </p:sp>
      <p:cxnSp>
        <p:nvCxnSpPr>
          <p:cNvPr id="28" name="Connecteur : en arc 33">
            <a:extLst>
              <a:ext uri="{FF2B5EF4-FFF2-40B4-BE49-F238E27FC236}">
                <a16:creationId xmlns:a16="http://schemas.microsoft.com/office/drawing/2014/main" id="{C7CC4659-3974-407A-9157-D90084C436C9}"/>
              </a:ext>
            </a:extLst>
          </p:cNvPr>
          <p:cNvCxnSpPr>
            <a:cxnSpLocks/>
          </p:cNvCxnSpPr>
          <p:nvPr/>
        </p:nvCxnSpPr>
        <p:spPr>
          <a:xfrm>
            <a:off x="1982055" y="1262070"/>
            <a:ext cx="486137" cy="387115"/>
          </a:xfrm>
          <a:prstGeom prst="curvedConnector3">
            <a:avLst>
              <a:gd name="adj1" fmla="val 124955"/>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31" name="Connecteur : en arc 33">
            <a:extLst>
              <a:ext uri="{FF2B5EF4-FFF2-40B4-BE49-F238E27FC236}">
                <a16:creationId xmlns:a16="http://schemas.microsoft.com/office/drawing/2014/main" id="{3CD2F03C-CBAB-4F35-B91A-A611ADDF98B2}"/>
              </a:ext>
            </a:extLst>
          </p:cNvPr>
          <p:cNvCxnSpPr>
            <a:cxnSpLocks/>
            <a:stCxn id="18" idx="3"/>
          </p:cNvCxnSpPr>
          <p:nvPr/>
        </p:nvCxnSpPr>
        <p:spPr>
          <a:xfrm flipH="1" flipV="1">
            <a:off x="1707690" y="3554472"/>
            <a:ext cx="587443" cy="697589"/>
          </a:xfrm>
          <a:prstGeom prst="curvedConnector4">
            <a:avLst>
              <a:gd name="adj1" fmla="val -38914"/>
              <a:gd name="adj2" fmla="val 65442"/>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34" name="Connecteur : en arc 33">
            <a:extLst>
              <a:ext uri="{FF2B5EF4-FFF2-40B4-BE49-F238E27FC236}">
                <a16:creationId xmlns:a16="http://schemas.microsoft.com/office/drawing/2014/main" id="{2CF0E1B5-FB91-40AD-B5A3-5BB4B90C4CB1}"/>
              </a:ext>
            </a:extLst>
          </p:cNvPr>
          <p:cNvCxnSpPr>
            <a:cxnSpLocks/>
            <a:stCxn id="13" idx="3"/>
          </p:cNvCxnSpPr>
          <p:nvPr/>
        </p:nvCxnSpPr>
        <p:spPr>
          <a:xfrm flipH="1">
            <a:off x="6328575" y="976806"/>
            <a:ext cx="1989127" cy="1195731"/>
          </a:xfrm>
          <a:prstGeom prst="curvedConnector3">
            <a:avLst>
              <a:gd name="adj1" fmla="val -11492"/>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37" name="Connecteur : en arc 33">
            <a:extLst>
              <a:ext uri="{FF2B5EF4-FFF2-40B4-BE49-F238E27FC236}">
                <a16:creationId xmlns:a16="http://schemas.microsoft.com/office/drawing/2014/main" id="{CD828DF1-1176-4A1D-B8D7-2F01C43494A7}"/>
              </a:ext>
            </a:extLst>
          </p:cNvPr>
          <p:cNvCxnSpPr>
            <a:cxnSpLocks/>
            <a:stCxn id="26" idx="2"/>
          </p:cNvCxnSpPr>
          <p:nvPr/>
        </p:nvCxnSpPr>
        <p:spPr>
          <a:xfrm rot="5400000" flipH="1">
            <a:off x="7788310" y="4037660"/>
            <a:ext cx="130805" cy="597713"/>
          </a:xfrm>
          <a:prstGeom prst="curvedConnector4">
            <a:avLst>
              <a:gd name="adj1" fmla="val -174764"/>
              <a:gd name="adj2" fmla="val 84819"/>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6924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DD4F93-39B2-4743-B4B8-3D832F301982}"/>
              </a:ext>
            </a:extLst>
          </p:cNvPr>
          <p:cNvSpPr>
            <a:spLocks noGrp="1"/>
          </p:cNvSpPr>
          <p:nvPr>
            <p:ph type="sldNum" sz="quarter" idx="4"/>
          </p:nvPr>
        </p:nvSpPr>
        <p:spPr/>
        <p:txBody>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14</a:t>
            </a:fld>
            <a:endParaRPr kumimoji="0" lang="en-US" sz="600" b="0" i="0" u="none" strike="noStrike" kern="1200" cap="none" spc="0" normalizeH="0" baseline="0" noProof="0">
              <a:ln>
                <a:noFill/>
              </a:ln>
              <a:solidFill>
                <a:srgbClr val="3DCD58"/>
              </a:solidFill>
              <a:effectLst/>
              <a:uLnTx/>
              <a:uFillTx/>
              <a:latin typeface="Arial"/>
              <a:ea typeface="+mn-ea"/>
              <a:cs typeface="Arial"/>
            </a:endParaRPr>
          </a:p>
        </p:txBody>
      </p:sp>
      <p:sp>
        <p:nvSpPr>
          <p:cNvPr id="3" name="Footer Placeholder 2">
            <a:extLst>
              <a:ext uri="{FF2B5EF4-FFF2-40B4-BE49-F238E27FC236}">
                <a16:creationId xmlns:a16="http://schemas.microsoft.com/office/drawing/2014/main" id="{D2347BB7-56D9-4BD2-97C5-A7A47B9DD2BD}"/>
              </a:ext>
            </a:extLst>
          </p:cNvPr>
          <p:cNvSpPr>
            <a:spLocks noGrp="1"/>
          </p:cNvSpPr>
          <p:nvPr>
            <p:ph type="ftr" sz="quarter" idx="3"/>
          </p:nvPr>
        </p:nvSpPr>
        <p:spPr/>
        <p:txBody>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26469"/>
                </a:solidFill>
                <a:effectLst/>
                <a:uLnTx/>
                <a:uFillTx/>
                <a:latin typeface="Arial"/>
                <a:ea typeface="+mn-ea"/>
                <a:cs typeface="Arial"/>
              </a:rPr>
              <a:t>Confidential Property of Schneider Electric |</a:t>
            </a:r>
          </a:p>
        </p:txBody>
      </p:sp>
      <p:sp>
        <p:nvSpPr>
          <p:cNvPr id="5" name="Text Placeholder 4">
            <a:extLst>
              <a:ext uri="{FF2B5EF4-FFF2-40B4-BE49-F238E27FC236}">
                <a16:creationId xmlns:a16="http://schemas.microsoft.com/office/drawing/2014/main" id="{612DD011-56E1-4145-87EE-B13018E3A61A}"/>
              </a:ext>
            </a:extLst>
          </p:cNvPr>
          <p:cNvSpPr>
            <a:spLocks noGrp="1"/>
          </p:cNvSpPr>
          <p:nvPr>
            <p:ph type="body" sz="quarter" idx="32"/>
          </p:nvPr>
        </p:nvSpPr>
        <p:spPr/>
        <p:txBody>
          <a:bodyPr/>
          <a:lstStyle/>
          <a:p>
            <a:r>
              <a:rPr lang="fr-FR" dirty="0">
                <a:solidFill>
                  <a:schemeClr val="bg2"/>
                </a:solidFill>
              </a:rPr>
              <a:t>Créer une note de frais </a:t>
            </a:r>
          </a:p>
        </p:txBody>
      </p:sp>
      <p:sp>
        <p:nvSpPr>
          <p:cNvPr id="6" name="Text Placeholder 5">
            <a:extLst>
              <a:ext uri="{FF2B5EF4-FFF2-40B4-BE49-F238E27FC236}">
                <a16:creationId xmlns:a16="http://schemas.microsoft.com/office/drawing/2014/main" id="{E6AD53AE-B682-4F0C-BFB2-F300A34E8F79}"/>
              </a:ext>
            </a:extLst>
          </p:cNvPr>
          <p:cNvSpPr>
            <a:spLocks noGrp="1"/>
          </p:cNvSpPr>
          <p:nvPr>
            <p:ph type="body" sz="quarter" idx="33"/>
          </p:nvPr>
        </p:nvSpPr>
        <p:spPr/>
        <p:txBody>
          <a:bodyPr/>
          <a:lstStyle/>
          <a:p>
            <a:endParaRPr lang="fr-FR"/>
          </a:p>
        </p:txBody>
      </p:sp>
      <p:pic>
        <p:nvPicPr>
          <p:cNvPr id="8" name="Picture 7">
            <a:extLst>
              <a:ext uri="{FF2B5EF4-FFF2-40B4-BE49-F238E27FC236}">
                <a16:creationId xmlns:a16="http://schemas.microsoft.com/office/drawing/2014/main" id="{60D10BCF-F2C0-4305-959F-064FBC0F59B9}"/>
              </a:ext>
            </a:extLst>
          </p:cNvPr>
          <p:cNvPicPr>
            <a:picLocks noChangeAspect="1"/>
          </p:cNvPicPr>
          <p:nvPr/>
        </p:nvPicPr>
        <p:blipFill>
          <a:blip r:embed="rId2"/>
          <a:stretch>
            <a:fillRect/>
          </a:stretch>
        </p:blipFill>
        <p:spPr>
          <a:xfrm>
            <a:off x="447231" y="1117703"/>
            <a:ext cx="4014766" cy="1381858"/>
          </a:xfrm>
          <a:prstGeom prst="rect">
            <a:avLst/>
          </a:prstGeom>
        </p:spPr>
      </p:pic>
      <p:pic>
        <p:nvPicPr>
          <p:cNvPr id="12" name="Picture 11">
            <a:extLst>
              <a:ext uri="{FF2B5EF4-FFF2-40B4-BE49-F238E27FC236}">
                <a16:creationId xmlns:a16="http://schemas.microsoft.com/office/drawing/2014/main" id="{9995BCF3-15D8-448B-8288-38970CAE80FE}"/>
              </a:ext>
            </a:extLst>
          </p:cNvPr>
          <p:cNvPicPr>
            <a:picLocks noChangeAspect="1"/>
          </p:cNvPicPr>
          <p:nvPr/>
        </p:nvPicPr>
        <p:blipFill>
          <a:blip r:embed="rId3"/>
          <a:stretch>
            <a:fillRect/>
          </a:stretch>
        </p:blipFill>
        <p:spPr>
          <a:xfrm>
            <a:off x="5029560" y="2413621"/>
            <a:ext cx="2793282" cy="1860920"/>
          </a:xfrm>
          <a:prstGeom prst="rect">
            <a:avLst/>
          </a:prstGeom>
        </p:spPr>
      </p:pic>
      <p:sp>
        <p:nvSpPr>
          <p:cNvPr id="13" name="Ellipse 9">
            <a:extLst>
              <a:ext uri="{FF2B5EF4-FFF2-40B4-BE49-F238E27FC236}">
                <a16:creationId xmlns:a16="http://schemas.microsoft.com/office/drawing/2014/main" id="{C918C1FF-D157-469E-BE9B-68DB17691F8A}"/>
              </a:ext>
            </a:extLst>
          </p:cNvPr>
          <p:cNvSpPr/>
          <p:nvPr/>
        </p:nvSpPr>
        <p:spPr>
          <a:xfrm>
            <a:off x="447231" y="2542753"/>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5</a:t>
            </a:r>
          </a:p>
        </p:txBody>
      </p:sp>
      <p:sp>
        <p:nvSpPr>
          <p:cNvPr id="14" name="ZoneTexte 8">
            <a:extLst>
              <a:ext uri="{FF2B5EF4-FFF2-40B4-BE49-F238E27FC236}">
                <a16:creationId xmlns:a16="http://schemas.microsoft.com/office/drawing/2014/main" id="{4116C5A4-23B3-40C3-A788-EBBF59131856}"/>
              </a:ext>
            </a:extLst>
          </p:cNvPr>
          <p:cNvSpPr txBox="1"/>
          <p:nvPr/>
        </p:nvSpPr>
        <p:spPr>
          <a:xfrm>
            <a:off x="941848" y="2635608"/>
            <a:ext cx="1228142" cy="430887"/>
          </a:xfrm>
          <a:custGeom>
            <a:avLst/>
            <a:gdLst>
              <a:gd name="connsiteX0" fmla="*/ 0 w 1228142"/>
              <a:gd name="connsiteY0" fmla="*/ 0 h 430887"/>
              <a:gd name="connsiteX1" fmla="*/ 421662 w 1228142"/>
              <a:gd name="connsiteY1" fmla="*/ 0 h 430887"/>
              <a:gd name="connsiteX2" fmla="*/ 855606 w 1228142"/>
              <a:gd name="connsiteY2" fmla="*/ 0 h 430887"/>
              <a:gd name="connsiteX3" fmla="*/ 1228142 w 1228142"/>
              <a:gd name="connsiteY3" fmla="*/ 0 h 430887"/>
              <a:gd name="connsiteX4" fmla="*/ 1228142 w 1228142"/>
              <a:gd name="connsiteY4" fmla="*/ 430887 h 430887"/>
              <a:gd name="connsiteX5" fmla="*/ 794198 w 1228142"/>
              <a:gd name="connsiteY5" fmla="*/ 430887 h 430887"/>
              <a:gd name="connsiteX6" fmla="*/ 409381 w 1228142"/>
              <a:gd name="connsiteY6" fmla="*/ 430887 h 430887"/>
              <a:gd name="connsiteX7" fmla="*/ 0 w 1228142"/>
              <a:gd name="connsiteY7" fmla="*/ 430887 h 430887"/>
              <a:gd name="connsiteX8" fmla="*/ 0 w 1228142"/>
              <a:gd name="connsiteY8"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142" h="430887" extrusionOk="0">
                <a:moveTo>
                  <a:pt x="0" y="0"/>
                </a:moveTo>
                <a:cubicBezTo>
                  <a:pt x="151286" y="-25943"/>
                  <a:pt x="240762" y="34257"/>
                  <a:pt x="421662" y="0"/>
                </a:cubicBezTo>
                <a:cubicBezTo>
                  <a:pt x="602562" y="-34257"/>
                  <a:pt x="660588" y="48291"/>
                  <a:pt x="855606" y="0"/>
                </a:cubicBezTo>
                <a:cubicBezTo>
                  <a:pt x="1050624" y="-48291"/>
                  <a:pt x="1064868" y="8793"/>
                  <a:pt x="1228142" y="0"/>
                </a:cubicBezTo>
                <a:cubicBezTo>
                  <a:pt x="1234002" y="170036"/>
                  <a:pt x="1187280" y="314469"/>
                  <a:pt x="1228142" y="430887"/>
                </a:cubicBezTo>
                <a:cubicBezTo>
                  <a:pt x="1094410" y="459965"/>
                  <a:pt x="901631" y="416902"/>
                  <a:pt x="794198" y="430887"/>
                </a:cubicBezTo>
                <a:cubicBezTo>
                  <a:pt x="686765" y="444872"/>
                  <a:pt x="579054" y="417387"/>
                  <a:pt x="409381" y="430887"/>
                </a:cubicBezTo>
                <a:cubicBezTo>
                  <a:pt x="239708" y="444387"/>
                  <a:pt x="188788" y="382886"/>
                  <a:pt x="0" y="430887"/>
                </a:cubicBezTo>
                <a:cubicBezTo>
                  <a:pt x="-34489" y="306558"/>
                  <a:pt x="11890" y="154030"/>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626469"/>
                </a:solidFill>
                <a:effectLst/>
                <a:uLnTx/>
                <a:uFillTx/>
                <a:latin typeface="Arial"/>
                <a:ea typeface="+mn-ea"/>
                <a:cs typeface="+mn-cs"/>
              </a:rPr>
              <a:t>Ajouter un dépense</a:t>
            </a:r>
          </a:p>
        </p:txBody>
      </p:sp>
      <p:cxnSp>
        <p:nvCxnSpPr>
          <p:cNvPr id="15" name="Connecteur : en arc 33">
            <a:extLst>
              <a:ext uri="{FF2B5EF4-FFF2-40B4-BE49-F238E27FC236}">
                <a16:creationId xmlns:a16="http://schemas.microsoft.com/office/drawing/2014/main" id="{A0661E12-EF30-46D4-A3CE-EEF52D635C40}"/>
              </a:ext>
            </a:extLst>
          </p:cNvPr>
          <p:cNvCxnSpPr>
            <a:cxnSpLocks/>
            <a:stCxn id="14" idx="3"/>
          </p:cNvCxnSpPr>
          <p:nvPr/>
        </p:nvCxnSpPr>
        <p:spPr>
          <a:xfrm flipH="1" flipV="1">
            <a:off x="1113780" y="2117558"/>
            <a:ext cx="1056210" cy="733494"/>
          </a:xfrm>
          <a:prstGeom prst="curvedConnector3">
            <a:avLst>
              <a:gd name="adj1" fmla="val -21643"/>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sp>
        <p:nvSpPr>
          <p:cNvPr id="18" name="Ellipse 9">
            <a:extLst>
              <a:ext uri="{FF2B5EF4-FFF2-40B4-BE49-F238E27FC236}">
                <a16:creationId xmlns:a16="http://schemas.microsoft.com/office/drawing/2014/main" id="{38D46154-EB80-484A-8532-D8D2A19EFE79}"/>
              </a:ext>
            </a:extLst>
          </p:cNvPr>
          <p:cNvSpPr/>
          <p:nvPr/>
        </p:nvSpPr>
        <p:spPr>
          <a:xfrm>
            <a:off x="5887232" y="1545346"/>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6</a:t>
            </a:r>
          </a:p>
        </p:txBody>
      </p:sp>
      <p:sp>
        <p:nvSpPr>
          <p:cNvPr id="19" name="ZoneTexte 8">
            <a:extLst>
              <a:ext uri="{FF2B5EF4-FFF2-40B4-BE49-F238E27FC236}">
                <a16:creationId xmlns:a16="http://schemas.microsoft.com/office/drawing/2014/main" id="{605EDAF8-DAF3-4A3F-A4EB-8A33304E5BC7}"/>
              </a:ext>
            </a:extLst>
          </p:cNvPr>
          <p:cNvSpPr txBox="1"/>
          <p:nvPr/>
        </p:nvSpPr>
        <p:spPr>
          <a:xfrm>
            <a:off x="6426201" y="1593188"/>
            <a:ext cx="1228142" cy="430887"/>
          </a:xfrm>
          <a:custGeom>
            <a:avLst/>
            <a:gdLst>
              <a:gd name="connsiteX0" fmla="*/ 0 w 1228142"/>
              <a:gd name="connsiteY0" fmla="*/ 0 h 430887"/>
              <a:gd name="connsiteX1" fmla="*/ 421662 w 1228142"/>
              <a:gd name="connsiteY1" fmla="*/ 0 h 430887"/>
              <a:gd name="connsiteX2" fmla="*/ 855606 w 1228142"/>
              <a:gd name="connsiteY2" fmla="*/ 0 h 430887"/>
              <a:gd name="connsiteX3" fmla="*/ 1228142 w 1228142"/>
              <a:gd name="connsiteY3" fmla="*/ 0 h 430887"/>
              <a:gd name="connsiteX4" fmla="*/ 1228142 w 1228142"/>
              <a:gd name="connsiteY4" fmla="*/ 430887 h 430887"/>
              <a:gd name="connsiteX5" fmla="*/ 794198 w 1228142"/>
              <a:gd name="connsiteY5" fmla="*/ 430887 h 430887"/>
              <a:gd name="connsiteX6" fmla="*/ 409381 w 1228142"/>
              <a:gd name="connsiteY6" fmla="*/ 430887 h 430887"/>
              <a:gd name="connsiteX7" fmla="*/ 0 w 1228142"/>
              <a:gd name="connsiteY7" fmla="*/ 430887 h 430887"/>
              <a:gd name="connsiteX8" fmla="*/ 0 w 1228142"/>
              <a:gd name="connsiteY8"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142" h="430887" extrusionOk="0">
                <a:moveTo>
                  <a:pt x="0" y="0"/>
                </a:moveTo>
                <a:cubicBezTo>
                  <a:pt x="151286" y="-25943"/>
                  <a:pt x="240762" y="34257"/>
                  <a:pt x="421662" y="0"/>
                </a:cubicBezTo>
                <a:cubicBezTo>
                  <a:pt x="602562" y="-34257"/>
                  <a:pt x="660588" y="48291"/>
                  <a:pt x="855606" y="0"/>
                </a:cubicBezTo>
                <a:cubicBezTo>
                  <a:pt x="1050624" y="-48291"/>
                  <a:pt x="1064868" y="8793"/>
                  <a:pt x="1228142" y="0"/>
                </a:cubicBezTo>
                <a:cubicBezTo>
                  <a:pt x="1234002" y="170036"/>
                  <a:pt x="1187280" y="314469"/>
                  <a:pt x="1228142" y="430887"/>
                </a:cubicBezTo>
                <a:cubicBezTo>
                  <a:pt x="1094410" y="459965"/>
                  <a:pt x="901631" y="416902"/>
                  <a:pt x="794198" y="430887"/>
                </a:cubicBezTo>
                <a:cubicBezTo>
                  <a:pt x="686765" y="444872"/>
                  <a:pt x="579054" y="417387"/>
                  <a:pt x="409381" y="430887"/>
                </a:cubicBezTo>
                <a:cubicBezTo>
                  <a:pt x="239708" y="444387"/>
                  <a:pt x="188788" y="382886"/>
                  <a:pt x="0" y="430887"/>
                </a:cubicBezTo>
                <a:cubicBezTo>
                  <a:pt x="-34489" y="306558"/>
                  <a:pt x="11890" y="154030"/>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626469"/>
                </a:solidFill>
                <a:effectLst/>
                <a:uLnTx/>
                <a:uFillTx/>
                <a:latin typeface="Arial"/>
                <a:ea typeface="+mn-ea"/>
                <a:cs typeface="+mn-cs"/>
              </a:rPr>
              <a:t>Créer une dépense</a:t>
            </a:r>
          </a:p>
        </p:txBody>
      </p:sp>
      <p:sp>
        <p:nvSpPr>
          <p:cNvPr id="20" name="Ellipse 9">
            <a:extLst>
              <a:ext uri="{FF2B5EF4-FFF2-40B4-BE49-F238E27FC236}">
                <a16:creationId xmlns:a16="http://schemas.microsoft.com/office/drawing/2014/main" id="{A1FAD741-EC1A-470E-81DA-E15FE2BEDFA5}"/>
              </a:ext>
            </a:extLst>
          </p:cNvPr>
          <p:cNvSpPr/>
          <p:nvPr/>
        </p:nvSpPr>
        <p:spPr>
          <a:xfrm>
            <a:off x="3069550" y="3705301"/>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7</a:t>
            </a:r>
          </a:p>
        </p:txBody>
      </p:sp>
      <p:sp>
        <p:nvSpPr>
          <p:cNvPr id="21" name="ZoneTexte 8">
            <a:extLst>
              <a:ext uri="{FF2B5EF4-FFF2-40B4-BE49-F238E27FC236}">
                <a16:creationId xmlns:a16="http://schemas.microsoft.com/office/drawing/2014/main" id="{B1401DB7-A055-41ED-8A24-10883E123405}"/>
              </a:ext>
            </a:extLst>
          </p:cNvPr>
          <p:cNvSpPr txBox="1"/>
          <p:nvPr/>
        </p:nvSpPr>
        <p:spPr>
          <a:xfrm>
            <a:off x="3410093" y="3753143"/>
            <a:ext cx="1619467" cy="600164"/>
          </a:xfrm>
          <a:custGeom>
            <a:avLst/>
            <a:gdLst>
              <a:gd name="connsiteX0" fmla="*/ 0 w 1619467"/>
              <a:gd name="connsiteY0" fmla="*/ 0 h 600164"/>
              <a:gd name="connsiteX1" fmla="*/ 556017 w 1619467"/>
              <a:gd name="connsiteY1" fmla="*/ 0 h 600164"/>
              <a:gd name="connsiteX2" fmla="*/ 1128229 w 1619467"/>
              <a:gd name="connsiteY2" fmla="*/ 0 h 600164"/>
              <a:gd name="connsiteX3" fmla="*/ 1619467 w 1619467"/>
              <a:gd name="connsiteY3" fmla="*/ 0 h 600164"/>
              <a:gd name="connsiteX4" fmla="*/ 1619467 w 1619467"/>
              <a:gd name="connsiteY4" fmla="*/ 306084 h 600164"/>
              <a:gd name="connsiteX5" fmla="*/ 1619467 w 1619467"/>
              <a:gd name="connsiteY5" fmla="*/ 600164 h 600164"/>
              <a:gd name="connsiteX6" fmla="*/ 1095839 w 1619467"/>
              <a:gd name="connsiteY6" fmla="*/ 600164 h 600164"/>
              <a:gd name="connsiteX7" fmla="*/ 588406 w 1619467"/>
              <a:gd name="connsiteY7" fmla="*/ 600164 h 600164"/>
              <a:gd name="connsiteX8" fmla="*/ 0 w 1619467"/>
              <a:gd name="connsiteY8" fmla="*/ 600164 h 600164"/>
              <a:gd name="connsiteX9" fmla="*/ 0 w 1619467"/>
              <a:gd name="connsiteY9" fmla="*/ 318087 h 600164"/>
              <a:gd name="connsiteX10" fmla="*/ 0 w 1619467"/>
              <a:gd name="connsiteY10" fmla="*/ 0 h 60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67" h="600164" extrusionOk="0">
                <a:moveTo>
                  <a:pt x="0" y="0"/>
                </a:moveTo>
                <a:cubicBezTo>
                  <a:pt x="276384" y="-60721"/>
                  <a:pt x="292617" y="10706"/>
                  <a:pt x="556017" y="0"/>
                </a:cubicBezTo>
                <a:cubicBezTo>
                  <a:pt x="819417" y="-10706"/>
                  <a:pt x="987124" y="56115"/>
                  <a:pt x="1128229" y="0"/>
                </a:cubicBezTo>
                <a:cubicBezTo>
                  <a:pt x="1269334" y="-56115"/>
                  <a:pt x="1494430" y="9249"/>
                  <a:pt x="1619467" y="0"/>
                </a:cubicBezTo>
                <a:cubicBezTo>
                  <a:pt x="1652154" y="108396"/>
                  <a:pt x="1611542" y="172124"/>
                  <a:pt x="1619467" y="306084"/>
                </a:cubicBezTo>
                <a:cubicBezTo>
                  <a:pt x="1627392" y="440044"/>
                  <a:pt x="1606936" y="455336"/>
                  <a:pt x="1619467" y="600164"/>
                </a:cubicBezTo>
                <a:cubicBezTo>
                  <a:pt x="1468947" y="648610"/>
                  <a:pt x="1353589" y="539521"/>
                  <a:pt x="1095839" y="600164"/>
                </a:cubicBezTo>
                <a:cubicBezTo>
                  <a:pt x="838089" y="660807"/>
                  <a:pt x="777935" y="593936"/>
                  <a:pt x="588406" y="600164"/>
                </a:cubicBezTo>
                <a:cubicBezTo>
                  <a:pt x="398877" y="606392"/>
                  <a:pt x="180188" y="547087"/>
                  <a:pt x="0" y="600164"/>
                </a:cubicBezTo>
                <a:cubicBezTo>
                  <a:pt x="-25732" y="485841"/>
                  <a:pt x="7591" y="438504"/>
                  <a:pt x="0" y="318087"/>
                </a:cubicBezTo>
                <a:cubicBezTo>
                  <a:pt x="-7591" y="197670"/>
                  <a:pt x="26136" y="65554"/>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626469"/>
                </a:solidFill>
                <a:effectLst/>
                <a:uLnTx/>
                <a:uFillTx/>
                <a:latin typeface="Arial"/>
                <a:ea typeface="+mn-ea"/>
                <a:cs typeface="+mn-cs"/>
              </a:rPr>
              <a:t>Dans 12. Home Office Sélectionnez Itinérant ou Semi-Itinérant</a:t>
            </a:r>
          </a:p>
        </p:txBody>
      </p:sp>
      <p:cxnSp>
        <p:nvCxnSpPr>
          <p:cNvPr id="22" name="Connecteur : en arc 33">
            <a:extLst>
              <a:ext uri="{FF2B5EF4-FFF2-40B4-BE49-F238E27FC236}">
                <a16:creationId xmlns:a16="http://schemas.microsoft.com/office/drawing/2014/main" id="{9742EE3F-3CFC-4CDF-9B36-F2431C53FE29}"/>
              </a:ext>
            </a:extLst>
          </p:cNvPr>
          <p:cNvCxnSpPr>
            <a:cxnSpLocks/>
            <a:stCxn id="19" idx="2"/>
          </p:cNvCxnSpPr>
          <p:nvPr/>
        </p:nvCxnSpPr>
        <p:spPr>
          <a:xfrm rot="5400000">
            <a:off x="6340375" y="1974498"/>
            <a:ext cx="650320" cy="749475"/>
          </a:xfrm>
          <a:prstGeom prst="curvedConnector2">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26" name="Connecteur : en arc 33">
            <a:extLst>
              <a:ext uri="{FF2B5EF4-FFF2-40B4-BE49-F238E27FC236}">
                <a16:creationId xmlns:a16="http://schemas.microsoft.com/office/drawing/2014/main" id="{7EF6C03C-A30D-4087-B57B-33E50411E77A}"/>
              </a:ext>
            </a:extLst>
          </p:cNvPr>
          <p:cNvCxnSpPr>
            <a:cxnSpLocks/>
            <a:stCxn id="21" idx="0"/>
          </p:cNvCxnSpPr>
          <p:nvPr/>
        </p:nvCxnSpPr>
        <p:spPr>
          <a:xfrm rot="16200000" flipH="1">
            <a:off x="4656815" y="3316154"/>
            <a:ext cx="158839" cy="1032817"/>
          </a:xfrm>
          <a:prstGeom prst="curvedConnector4">
            <a:avLst>
              <a:gd name="adj1" fmla="val -143919"/>
              <a:gd name="adj2" fmla="val 89200"/>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7194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9EAA18-DADE-48FD-B00C-98D6399BA32E}"/>
              </a:ext>
            </a:extLst>
          </p:cNvPr>
          <p:cNvSpPr>
            <a:spLocks noGrp="1"/>
          </p:cNvSpPr>
          <p:nvPr>
            <p:ph type="sldNum" sz="quarter" idx="4"/>
          </p:nvPr>
        </p:nvSpPr>
        <p:spPr/>
        <p:txBody>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15</a:t>
            </a:fld>
            <a:endParaRPr kumimoji="0" lang="en-US" sz="600" b="0" i="0" u="none" strike="noStrike" kern="1200" cap="none" spc="0" normalizeH="0" baseline="0" noProof="0">
              <a:ln>
                <a:noFill/>
              </a:ln>
              <a:solidFill>
                <a:srgbClr val="3DCD58"/>
              </a:solidFill>
              <a:effectLst/>
              <a:uLnTx/>
              <a:uFillTx/>
              <a:latin typeface="Arial"/>
              <a:ea typeface="+mn-ea"/>
              <a:cs typeface="Arial"/>
            </a:endParaRPr>
          </a:p>
        </p:txBody>
      </p:sp>
      <p:sp>
        <p:nvSpPr>
          <p:cNvPr id="3" name="Footer Placeholder 2">
            <a:extLst>
              <a:ext uri="{FF2B5EF4-FFF2-40B4-BE49-F238E27FC236}">
                <a16:creationId xmlns:a16="http://schemas.microsoft.com/office/drawing/2014/main" id="{E03D2D92-A015-41DD-9851-233B4F01E2D6}"/>
              </a:ext>
            </a:extLst>
          </p:cNvPr>
          <p:cNvSpPr>
            <a:spLocks noGrp="1"/>
          </p:cNvSpPr>
          <p:nvPr>
            <p:ph type="ftr" sz="quarter" idx="3"/>
          </p:nvPr>
        </p:nvSpPr>
        <p:spPr/>
        <p:txBody>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26469"/>
                </a:solidFill>
                <a:effectLst/>
                <a:uLnTx/>
                <a:uFillTx/>
                <a:latin typeface="Arial"/>
                <a:ea typeface="+mn-ea"/>
                <a:cs typeface="Arial"/>
              </a:rPr>
              <a:t>Confidential Property of Schneider Electric |</a:t>
            </a:r>
          </a:p>
        </p:txBody>
      </p:sp>
      <p:sp>
        <p:nvSpPr>
          <p:cNvPr id="5" name="Text Placeholder 4">
            <a:extLst>
              <a:ext uri="{FF2B5EF4-FFF2-40B4-BE49-F238E27FC236}">
                <a16:creationId xmlns:a16="http://schemas.microsoft.com/office/drawing/2014/main" id="{80D1C8D1-4DCB-449C-A5A9-451C441AB64B}"/>
              </a:ext>
            </a:extLst>
          </p:cNvPr>
          <p:cNvSpPr>
            <a:spLocks noGrp="1"/>
          </p:cNvSpPr>
          <p:nvPr>
            <p:ph type="body" sz="quarter" idx="32"/>
          </p:nvPr>
        </p:nvSpPr>
        <p:spPr/>
        <p:txBody>
          <a:bodyPr/>
          <a:lstStyle/>
          <a:p>
            <a:r>
              <a:rPr lang="fr-FR" dirty="0">
                <a:solidFill>
                  <a:schemeClr val="bg2"/>
                </a:solidFill>
              </a:rPr>
              <a:t>Créer une dépense</a:t>
            </a:r>
          </a:p>
        </p:txBody>
      </p:sp>
      <p:sp>
        <p:nvSpPr>
          <p:cNvPr id="9" name="ZoneTexte 8">
            <a:extLst>
              <a:ext uri="{FF2B5EF4-FFF2-40B4-BE49-F238E27FC236}">
                <a16:creationId xmlns:a16="http://schemas.microsoft.com/office/drawing/2014/main" id="{93ECD95F-C687-4E4F-A341-4CD193811A91}"/>
              </a:ext>
            </a:extLst>
          </p:cNvPr>
          <p:cNvSpPr txBox="1"/>
          <p:nvPr/>
        </p:nvSpPr>
        <p:spPr>
          <a:xfrm>
            <a:off x="678812" y="1677323"/>
            <a:ext cx="1069079" cy="600164"/>
          </a:xfrm>
          <a:custGeom>
            <a:avLst/>
            <a:gdLst>
              <a:gd name="connsiteX0" fmla="*/ 0 w 1069079"/>
              <a:gd name="connsiteY0" fmla="*/ 0 h 600164"/>
              <a:gd name="connsiteX1" fmla="*/ 545230 w 1069079"/>
              <a:gd name="connsiteY1" fmla="*/ 0 h 600164"/>
              <a:gd name="connsiteX2" fmla="*/ 1069079 w 1069079"/>
              <a:gd name="connsiteY2" fmla="*/ 0 h 600164"/>
              <a:gd name="connsiteX3" fmla="*/ 1069079 w 1069079"/>
              <a:gd name="connsiteY3" fmla="*/ 282077 h 600164"/>
              <a:gd name="connsiteX4" fmla="*/ 1069079 w 1069079"/>
              <a:gd name="connsiteY4" fmla="*/ 600164 h 600164"/>
              <a:gd name="connsiteX5" fmla="*/ 513158 w 1069079"/>
              <a:gd name="connsiteY5" fmla="*/ 600164 h 600164"/>
              <a:gd name="connsiteX6" fmla="*/ 0 w 1069079"/>
              <a:gd name="connsiteY6" fmla="*/ 600164 h 600164"/>
              <a:gd name="connsiteX7" fmla="*/ 0 w 1069079"/>
              <a:gd name="connsiteY7" fmla="*/ 312085 h 600164"/>
              <a:gd name="connsiteX8" fmla="*/ 0 w 1069079"/>
              <a:gd name="connsiteY8" fmla="*/ 0 h 60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079" h="600164" extrusionOk="0">
                <a:moveTo>
                  <a:pt x="0" y="0"/>
                </a:moveTo>
                <a:cubicBezTo>
                  <a:pt x="219861" y="-51737"/>
                  <a:pt x="317880" y="61934"/>
                  <a:pt x="545230" y="0"/>
                </a:cubicBezTo>
                <a:cubicBezTo>
                  <a:pt x="772580" y="-61934"/>
                  <a:pt x="808942" y="4926"/>
                  <a:pt x="1069079" y="0"/>
                </a:cubicBezTo>
                <a:cubicBezTo>
                  <a:pt x="1098142" y="68117"/>
                  <a:pt x="1067106" y="155437"/>
                  <a:pt x="1069079" y="282077"/>
                </a:cubicBezTo>
                <a:cubicBezTo>
                  <a:pt x="1071052" y="408717"/>
                  <a:pt x="1037612" y="441922"/>
                  <a:pt x="1069079" y="600164"/>
                </a:cubicBezTo>
                <a:cubicBezTo>
                  <a:pt x="909867" y="654548"/>
                  <a:pt x="637944" y="560934"/>
                  <a:pt x="513158" y="600164"/>
                </a:cubicBezTo>
                <a:cubicBezTo>
                  <a:pt x="388372" y="639394"/>
                  <a:pt x="158942" y="557562"/>
                  <a:pt x="0" y="600164"/>
                </a:cubicBezTo>
                <a:cubicBezTo>
                  <a:pt x="-3381" y="529110"/>
                  <a:pt x="20791" y="440155"/>
                  <a:pt x="0" y="312085"/>
                </a:cubicBezTo>
                <a:cubicBezTo>
                  <a:pt x="-20791" y="184015"/>
                  <a:pt x="10227" y="83450"/>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626469"/>
                </a:solidFill>
                <a:effectLst/>
                <a:uLnTx/>
                <a:uFillTx/>
                <a:latin typeface="Arial"/>
                <a:ea typeface="+mn-ea"/>
                <a:cs typeface="+mn-cs"/>
              </a:rPr>
              <a:t>Date de la transaction 31/12/2022</a:t>
            </a:r>
          </a:p>
        </p:txBody>
      </p:sp>
      <p:sp>
        <p:nvSpPr>
          <p:cNvPr id="10" name="Ellipse 9">
            <a:extLst>
              <a:ext uri="{FF2B5EF4-FFF2-40B4-BE49-F238E27FC236}">
                <a16:creationId xmlns:a16="http://schemas.microsoft.com/office/drawing/2014/main" id="{C1D478CF-2C23-476C-9D9E-0046CED6697A}"/>
              </a:ext>
            </a:extLst>
          </p:cNvPr>
          <p:cNvSpPr/>
          <p:nvPr/>
        </p:nvSpPr>
        <p:spPr>
          <a:xfrm>
            <a:off x="273871" y="1069112"/>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1</a:t>
            </a:r>
          </a:p>
        </p:txBody>
      </p:sp>
      <p:sp>
        <p:nvSpPr>
          <p:cNvPr id="11" name="ZoneTexte 8">
            <a:extLst>
              <a:ext uri="{FF2B5EF4-FFF2-40B4-BE49-F238E27FC236}">
                <a16:creationId xmlns:a16="http://schemas.microsoft.com/office/drawing/2014/main" id="{2C8B73E1-F2AA-481F-BCA4-DBD9C66B292E}"/>
              </a:ext>
            </a:extLst>
          </p:cNvPr>
          <p:cNvSpPr txBox="1"/>
          <p:nvPr/>
        </p:nvSpPr>
        <p:spPr>
          <a:xfrm>
            <a:off x="632996" y="945155"/>
            <a:ext cx="1228142" cy="600164"/>
          </a:xfrm>
          <a:custGeom>
            <a:avLst/>
            <a:gdLst>
              <a:gd name="connsiteX0" fmla="*/ 0 w 1228142"/>
              <a:gd name="connsiteY0" fmla="*/ 0 h 600164"/>
              <a:gd name="connsiteX1" fmla="*/ 421662 w 1228142"/>
              <a:gd name="connsiteY1" fmla="*/ 0 h 600164"/>
              <a:gd name="connsiteX2" fmla="*/ 855606 w 1228142"/>
              <a:gd name="connsiteY2" fmla="*/ 0 h 600164"/>
              <a:gd name="connsiteX3" fmla="*/ 1228142 w 1228142"/>
              <a:gd name="connsiteY3" fmla="*/ 0 h 600164"/>
              <a:gd name="connsiteX4" fmla="*/ 1228142 w 1228142"/>
              <a:gd name="connsiteY4" fmla="*/ 306084 h 600164"/>
              <a:gd name="connsiteX5" fmla="*/ 1228142 w 1228142"/>
              <a:gd name="connsiteY5" fmla="*/ 600164 h 600164"/>
              <a:gd name="connsiteX6" fmla="*/ 831043 w 1228142"/>
              <a:gd name="connsiteY6" fmla="*/ 600164 h 600164"/>
              <a:gd name="connsiteX7" fmla="*/ 446225 w 1228142"/>
              <a:gd name="connsiteY7" fmla="*/ 600164 h 600164"/>
              <a:gd name="connsiteX8" fmla="*/ 0 w 1228142"/>
              <a:gd name="connsiteY8" fmla="*/ 600164 h 600164"/>
              <a:gd name="connsiteX9" fmla="*/ 0 w 1228142"/>
              <a:gd name="connsiteY9" fmla="*/ 318087 h 600164"/>
              <a:gd name="connsiteX10" fmla="*/ 0 w 1228142"/>
              <a:gd name="connsiteY10" fmla="*/ 0 h 60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8142" h="600164" extrusionOk="0">
                <a:moveTo>
                  <a:pt x="0" y="0"/>
                </a:moveTo>
                <a:cubicBezTo>
                  <a:pt x="151286" y="-25943"/>
                  <a:pt x="240762" y="34257"/>
                  <a:pt x="421662" y="0"/>
                </a:cubicBezTo>
                <a:cubicBezTo>
                  <a:pt x="602562" y="-34257"/>
                  <a:pt x="660588" y="48291"/>
                  <a:pt x="855606" y="0"/>
                </a:cubicBezTo>
                <a:cubicBezTo>
                  <a:pt x="1050624" y="-48291"/>
                  <a:pt x="1064868" y="8793"/>
                  <a:pt x="1228142" y="0"/>
                </a:cubicBezTo>
                <a:cubicBezTo>
                  <a:pt x="1260829" y="108396"/>
                  <a:pt x="1220217" y="172124"/>
                  <a:pt x="1228142" y="306084"/>
                </a:cubicBezTo>
                <a:cubicBezTo>
                  <a:pt x="1236067" y="440044"/>
                  <a:pt x="1215611" y="455336"/>
                  <a:pt x="1228142" y="600164"/>
                </a:cubicBezTo>
                <a:cubicBezTo>
                  <a:pt x="1100510" y="603663"/>
                  <a:pt x="923234" y="595880"/>
                  <a:pt x="831043" y="600164"/>
                </a:cubicBezTo>
                <a:cubicBezTo>
                  <a:pt x="738852" y="604448"/>
                  <a:pt x="589001" y="578072"/>
                  <a:pt x="446225" y="600164"/>
                </a:cubicBezTo>
                <a:cubicBezTo>
                  <a:pt x="303449" y="622256"/>
                  <a:pt x="127664" y="597190"/>
                  <a:pt x="0" y="600164"/>
                </a:cubicBezTo>
                <a:cubicBezTo>
                  <a:pt x="-25732" y="485841"/>
                  <a:pt x="7591" y="438504"/>
                  <a:pt x="0" y="318087"/>
                </a:cubicBezTo>
                <a:cubicBezTo>
                  <a:pt x="-7591" y="197670"/>
                  <a:pt x="26136" y="65554"/>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626469"/>
                </a:solidFill>
                <a:effectLst/>
                <a:uLnTx/>
                <a:uFillTx/>
                <a:latin typeface="Arial"/>
                <a:ea typeface="+mn-ea"/>
                <a:cs typeface="+mn-cs"/>
              </a:rPr>
              <a:t>Objet professionnel</a:t>
            </a:r>
          </a:p>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626469"/>
                </a:solidFill>
                <a:effectLst/>
                <a:uLnTx/>
                <a:uFillTx/>
                <a:latin typeface="Arial"/>
                <a:ea typeface="+mn-ea"/>
                <a:cs typeface="+mn-cs"/>
              </a:rPr>
              <a:t>Télétravail 2022</a:t>
            </a:r>
          </a:p>
        </p:txBody>
      </p:sp>
      <p:sp>
        <p:nvSpPr>
          <p:cNvPr id="12" name="Ellipse 12">
            <a:extLst>
              <a:ext uri="{FF2B5EF4-FFF2-40B4-BE49-F238E27FC236}">
                <a16:creationId xmlns:a16="http://schemas.microsoft.com/office/drawing/2014/main" id="{4E4A1A7B-E27D-4888-93A2-00B630DDD876}"/>
              </a:ext>
            </a:extLst>
          </p:cNvPr>
          <p:cNvSpPr/>
          <p:nvPr/>
        </p:nvSpPr>
        <p:spPr>
          <a:xfrm>
            <a:off x="300974" y="1808917"/>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2</a:t>
            </a:r>
          </a:p>
        </p:txBody>
      </p:sp>
      <p:sp>
        <p:nvSpPr>
          <p:cNvPr id="15" name="Ellipse 21">
            <a:extLst>
              <a:ext uri="{FF2B5EF4-FFF2-40B4-BE49-F238E27FC236}">
                <a16:creationId xmlns:a16="http://schemas.microsoft.com/office/drawing/2014/main" id="{13274F46-575C-4F86-A583-66AAC851FFF7}"/>
              </a:ext>
            </a:extLst>
          </p:cNvPr>
          <p:cNvSpPr/>
          <p:nvPr/>
        </p:nvSpPr>
        <p:spPr>
          <a:xfrm>
            <a:off x="6695555" y="1241457"/>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6</a:t>
            </a:r>
          </a:p>
        </p:txBody>
      </p:sp>
      <p:sp>
        <p:nvSpPr>
          <p:cNvPr id="16" name="ZoneTexte 8">
            <a:extLst>
              <a:ext uri="{FF2B5EF4-FFF2-40B4-BE49-F238E27FC236}">
                <a16:creationId xmlns:a16="http://schemas.microsoft.com/office/drawing/2014/main" id="{6C759EBB-09B5-4E65-A41B-87A72E45182C}"/>
              </a:ext>
            </a:extLst>
          </p:cNvPr>
          <p:cNvSpPr txBox="1"/>
          <p:nvPr/>
        </p:nvSpPr>
        <p:spPr>
          <a:xfrm>
            <a:off x="495236" y="2546794"/>
            <a:ext cx="1499176" cy="769441"/>
          </a:xfrm>
          <a:custGeom>
            <a:avLst/>
            <a:gdLst>
              <a:gd name="connsiteX0" fmla="*/ 0 w 1499176"/>
              <a:gd name="connsiteY0" fmla="*/ 0 h 769441"/>
              <a:gd name="connsiteX1" fmla="*/ 514717 w 1499176"/>
              <a:gd name="connsiteY1" fmla="*/ 0 h 769441"/>
              <a:gd name="connsiteX2" fmla="*/ 1044426 w 1499176"/>
              <a:gd name="connsiteY2" fmla="*/ 0 h 769441"/>
              <a:gd name="connsiteX3" fmla="*/ 1499176 w 1499176"/>
              <a:gd name="connsiteY3" fmla="*/ 0 h 769441"/>
              <a:gd name="connsiteX4" fmla="*/ 1499176 w 1499176"/>
              <a:gd name="connsiteY4" fmla="*/ 392415 h 769441"/>
              <a:gd name="connsiteX5" fmla="*/ 1499176 w 1499176"/>
              <a:gd name="connsiteY5" fmla="*/ 769441 h 769441"/>
              <a:gd name="connsiteX6" fmla="*/ 1014442 w 1499176"/>
              <a:gd name="connsiteY6" fmla="*/ 769441 h 769441"/>
              <a:gd name="connsiteX7" fmla="*/ 544701 w 1499176"/>
              <a:gd name="connsiteY7" fmla="*/ 769441 h 769441"/>
              <a:gd name="connsiteX8" fmla="*/ 0 w 1499176"/>
              <a:gd name="connsiteY8" fmla="*/ 769441 h 769441"/>
              <a:gd name="connsiteX9" fmla="*/ 0 w 1499176"/>
              <a:gd name="connsiteY9" fmla="*/ 407804 h 769441"/>
              <a:gd name="connsiteX10" fmla="*/ 0 w 1499176"/>
              <a:gd name="connsiteY1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9176" h="769441" extrusionOk="0">
                <a:moveTo>
                  <a:pt x="0" y="0"/>
                </a:moveTo>
                <a:cubicBezTo>
                  <a:pt x="220418" y="-25790"/>
                  <a:pt x="283917" y="35365"/>
                  <a:pt x="514717" y="0"/>
                </a:cubicBezTo>
                <a:cubicBezTo>
                  <a:pt x="745517" y="-35365"/>
                  <a:pt x="924356" y="1943"/>
                  <a:pt x="1044426" y="0"/>
                </a:cubicBezTo>
                <a:cubicBezTo>
                  <a:pt x="1164496" y="-1943"/>
                  <a:pt x="1325507" y="36977"/>
                  <a:pt x="1499176" y="0"/>
                </a:cubicBezTo>
                <a:cubicBezTo>
                  <a:pt x="1510991" y="193028"/>
                  <a:pt x="1482606" y="280362"/>
                  <a:pt x="1499176" y="392415"/>
                </a:cubicBezTo>
                <a:cubicBezTo>
                  <a:pt x="1515746" y="504469"/>
                  <a:pt x="1490764" y="606373"/>
                  <a:pt x="1499176" y="769441"/>
                </a:cubicBezTo>
                <a:cubicBezTo>
                  <a:pt x="1307782" y="806560"/>
                  <a:pt x="1246418" y="749889"/>
                  <a:pt x="1014442" y="769441"/>
                </a:cubicBezTo>
                <a:cubicBezTo>
                  <a:pt x="782466" y="788993"/>
                  <a:pt x="665591" y="713979"/>
                  <a:pt x="544701" y="769441"/>
                </a:cubicBezTo>
                <a:cubicBezTo>
                  <a:pt x="423811" y="824903"/>
                  <a:pt x="186665" y="758515"/>
                  <a:pt x="0" y="769441"/>
                </a:cubicBezTo>
                <a:cubicBezTo>
                  <a:pt x="-36746" y="595235"/>
                  <a:pt x="3186" y="546959"/>
                  <a:pt x="0" y="407804"/>
                </a:cubicBezTo>
                <a:cubicBezTo>
                  <a:pt x="-3186" y="268649"/>
                  <a:pt x="11954" y="103392"/>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626469"/>
                </a:solidFill>
                <a:effectLst/>
                <a:uLnTx/>
                <a:uFillTx/>
                <a:latin typeface="Arial"/>
                <a:ea typeface="+mn-ea"/>
                <a:cs typeface="+mn-cs"/>
              </a:rPr>
              <a:t>Ville d’achat : indiquez votre localité ou la grande ville la plus proche</a:t>
            </a:r>
          </a:p>
        </p:txBody>
      </p:sp>
      <p:sp>
        <p:nvSpPr>
          <p:cNvPr id="17" name="Ellipse 21">
            <a:extLst>
              <a:ext uri="{FF2B5EF4-FFF2-40B4-BE49-F238E27FC236}">
                <a16:creationId xmlns:a16="http://schemas.microsoft.com/office/drawing/2014/main" id="{D5501E6F-316F-4641-9344-11BB9D8EE1F7}"/>
              </a:ext>
            </a:extLst>
          </p:cNvPr>
          <p:cNvSpPr/>
          <p:nvPr/>
        </p:nvSpPr>
        <p:spPr>
          <a:xfrm>
            <a:off x="112571" y="3920656"/>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5</a:t>
            </a:r>
          </a:p>
        </p:txBody>
      </p:sp>
      <p:sp>
        <p:nvSpPr>
          <p:cNvPr id="18" name="ZoneTexte 8">
            <a:extLst>
              <a:ext uri="{FF2B5EF4-FFF2-40B4-BE49-F238E27FC236}">
                <a16:creationId xmlns:a16="http://schemas.microsoft.com/office/drawing/2014/main" id="{7CEF33F0-5A99-4AE2-8383-6B370604D271}"/>
              </a:ext>
            </a:extLst>
          </p:cNvPr>
          <p:cNvSpPr txBox="1"/>
          <p:nvPr/>
        </p:nvSpPr>
        <p:spPr>
          <a:xfrm>
            <a:off x="6913073" y="1550306"/>
            <a:ext cx="1702777" cy="600164"/>
          </a:xfrm>
          <a:custGeom>
            <a:avLst/>
            <a:gdLst>
              <a:gd name="connsiteX0" fmla="*/ 0 w 1702777"/>
              <a:gd name="connsiteY0" fmla="*/ 0 h 600164"/>
              <a:gd name="connsiteX1" fmla="*/ 584620 w 1702777"/>
              <a:gd name="connsiteY1" fmla="*/ 0 h 600164"/>
              <a:gd name="connsiteX2" fmla="*/ 1186268 w 1702777"/>
              <a:gd name="connsiteY2" fmla="*/ 0 h 600164"/>
              <a:gd name="connsiteX3" fmla="*/ 1702777 w 1702777"/>
              <a:gd name="connsiteY3" fmla="*/ 0 h 600164"/>
              <a:gd name="connsiteX4" fmla="*/ 1702777 w 1702777"/>
              <a:gd name="connsiteY4" fmla="*/ 306084 h 600164"/>
              <a:gd name="connsiteX5" fmla="*/ 1702777 w 1702777"/>
              <a:gd name="connsiteY5" fmla="*/ 600164 h 600164"/>
              <a:gd name="connsiteX6" fmla="*/ 1152212 w 1702777"/>
              <a:gd name="connsiteY6" fmla="*/ 600164 h 600164"/>
              <a:gd name="connsiteX7" fmla="*/ 618676 w 1702777"/>
              <a:gd name="connsiteY7" fmla="*/ 600164 h 600164"/>
              <a:gd name="connsiteX8" fmla="*/ 0 w 1702777"/>
              <a:gd name="connsiteY8" fmla="*/ 600164 h 600164"/>
              <a:gd name="connsiteX9" fmla="*/ 0 w 1702777"/>
              <a:gd name="connsiteY9" fmla="*/ 318087 h 600164"/>
              <a:gd name="connsiteX10" fmla="*/ 0 w 1702777"/>
              <a:gd name="connsiteY10" fmla="*/ 0 h 60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2777" h="600164" extrusionOk="0">
                <a:moveTo>
                  <a:pt x="0" y="0"/>
                </a:moveTo>
                <a:cubicBezTo>
                  <a:pt x="284967" y="-54122"/>
                  <a:pt x="371128" y="60307"/>
                  <a:pt x="584620" y="0"/>
                </a:cubicBezTo>
                <a:cubicBezTo>
                  <a:pt x="798112" y="-60307"/>
                  <a:pt x="1057038" y="67695"/>
                  <a:pt x="1186268" y="0"/>
                </a:cubicBezTo>
                <a:cubicBezTo>
                  <a:pt x="1315498" y="-67695"/>
                  <a:pt x="1581106" y="38535"/>
                  <a:pt x="1702777" y="0"/>
                </a:cubicBezTo>
                <a:cubicBezTo>
                  <a:pt x="1735464" y="108396"/>
                  <a:pt x="1694852" y="172124"/>
                  <a:pt x="1702777" y="306084"/>
                </a:cubicBezTo>
                <a:cubicBezTo>
                  <a:pt x="1710702" y="440044"/>
                  <a:pt x="1690246" y="455336"/>
                  <a:pt x="1702777" y="600164"/>
                </a:cubicBezTo>
                <a:cubicBezTo>
                  <a:pt x="1437154" y="657981"/>
                  <a:pt x="1333707" y="597641"/>
                  <a:pt x="1152212" y="600164"/>
                </a:cubicBezTo>
                <a:cubicBezTo>
                  <a:pt x="970718" y="602687"/>
                  <a:pt x="763863" y="578678"/>
                  <a:pt x="618676" y="600164"/>
                </a:cubicBezTo>
                <a:cubicBezTo>
                  <a:pt x="473489" y="621650"/>
                  <a:pt x="188700" y="561016"/>
                  <a:pt x="0" y="600164"/>
                </a:cubicBezTo>
                <a:cubicBezTo>
                  <a:pt x="-25732" y="485841"/>
                  <a:pt x="7591" y="438504"/>
                  <a:pt x="0" y="318087"/>
                </a:cubicBezTo>
                <a:cubicBezTo>
                  <a:pt x="-7591" y="197670"/>
                  <a:pt x="26136" y="65554"/>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626469"/>
                </a:solidFill>
                <a:effectLst/>
                <a:uLnTx/>
                <a:uFillTx/>
                <a:latin typeface="Arial"/>
                <a:ea typeface="+mn-ea"/>
                <a:cs typeface="+mn-cs"/>
              </a:rPr>
              <a:t>Téléchargez vos justificatifs : </a:t>
            </a:r>
          </a:p>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626469"/>
                </a:solidFill>
                <a:effectLst/>
                <a:uLnTx/>
                <a:uFillTx/>
                <a:latin typeface="Arial"/>
                <a:ea typeface="+mn-ea"/>
                <a:cs typeface="+mn-cs"/>
              </a:rPr>
              <a:t>Fichiers Excel et …..</a:t>
            </a:r>
          </a:p>
        </p:txBody>
      </p:sp>
      <p:sp>
        <p:nvSpPr>
          <p:cNvPr id="19" name="ZoneTexte 8">
            <a:extLst>
              <a:ext uri="{FF2B5EF4-FFF2-40B4-BE49-F238E27FC236}">
                <a16:creationId xmlns:a16="http://schemas.microsoft.com/office/drawing/2014/main" id="{61BD9E27-C00C-43A6-9E5F-F40C28DF9E9E}"/>
              </a:ext>
            </a:extLst>
          </p:cNvPr>
          <p:cNvSpPr txBox="1"/>
          <p:nvPr/>
        </p:nvSpPr>
        <p:spPr>
          <a:xfrm>
            <a:off x="248715" y="3414500"/>
            <a:ext cx="1499176" cy="430887"/>
          </a:xfrm>
          <a:custGeom>
            <a:avLst/>
            <a:gdLst>
              <a:gd name="connsiteX0" fmla="*/ 0 w 1499176"/>
              <a:gd name="connsiteY0" fmla="*/ 0 h 430887"/>
              <a:gd name="connsiteX1" fmla="*/ 514717 w 1499176"/>
              <a:gd name="connsiteY1" fmla="*/ 0 h 430887"/>
              <a:gd name="connsiteX2" fmla="*/ 1044426 w 1499176"/>
              <a:gd name="connsiteY2" fmla="*/ 0 h 430887"/>
              <a:gd name="connsiteX3" fmla="*/ 1499176 w 1499176"/>
              <a:gd name="connsiteY3" fmla="*/ 0 h 430887"/>
              <a:gd name="connsiteX4" fmla="*/ 1499176 w 1499176"/>
              <a:gd name="connsiteY4" fmla="*/ 430887 h 430887"/>
              <a:gd name="connsiteX5" fmla="*/ 969467 w 1499176"/>
              <a:gd name="connsiteY5" fmla="*/ 430887 h 430887"/>
              <a:gd name="connsiteX6" fmla="*/ 499725 w 1499176"/>
              <a:gd name="connsiteY6" fmla="*/ 430887 h 430887"/>
              <a:gd name="connsiteX7" fmla="*/ 0 w 1499176"/>
              <a:gd name="connsiteY7" fmla="*/ 430887 h 430887"/>
              <a:gd name="connsiteX8" fmla="*/ 0 w 1499176"/>
              <a:gd name="connsiteY8"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9176" h="430887" extrusionOk="0">
                <a:moveTo>
                  <a:pt x="0" y="0"/>
                </a:moveTo>
                <a:cubicBezTo>
                  <a:pt x="220418" y="-25790"/>
                  <a:pt x="283917" y="35365"/>
                  <a:pt x="514717" y="0"/>
                </a:cubicBezTo>
                <a:cubicBezTo>
                  <a:pt x="745517" y="-35365"/>
                  <a:pt x="924356" y="1943"/>
                  <a:pt x="1044426" y="0"/>
                </a:cubicBezTo>
                <a:cubicBezTo>
                  <a:pt x="1164496" y="-1943"/>
                  <a:pt x="1325507" y="36977"/>
                  <a:pt x="1499176" y="0"/>
                </a:cubicBezTo>
                <a:cubicBezTo>
                  <a:pt x="1505036" y="170036"/>
                  <a:pt x="1458314" y="314469"/>
                  <a:pt x="1499176" y="430887"/>
                </a:cubicBezTo>
                <a:cubicBezTo>
                  <a:pt x="1325162" y="476347"/>
                  <a:pt x="1149519" y="383305"/>
                  <a:pt x="969467" y="430887"/>
                </a:cubicBezTo>
                <a:cubicBezTo>
                  <a:pt x="789415" y="478469"/>
                  <a:pt x="660234" y="424832"/>
                  <a:pt x="499725" y="430887"/>
                </a:cubicBezTo>
                <a:cubicBezTo>
                  <a:pt x="339216" y="436942"/>
                  <a:pt x="126583" y="392830"/>
                  <a:pt x="0" y="430887"/>
                </a:cubicBezTo>
                <a:cubicBezTo>
                  <a:pt x="-34489" y="306558"/>
                  <a:pt x="11890" y="154030"/>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626469"/>
                </a:solidFill>
                <a:effectLst/>
                <a:uLnTx/>
                <a:uFillTx/>
                <a:latin typeface="Arial"/>
                <a:ea typeface="+mn-ea"/>
                <a:cs typeface="+mn-cs"/>
              </a:rPr>
              <a:t>Montant : Pour 2022 180€ sinon 360€</a:t>
            </a:r>
          </a:p>
        </p:txBody>
      </p:sp>
      <p:sp>
        <p:nvSpPr>
          <p:cNvPr id="20" name="Ellipse 21">
            <a:extLst>
              <a:ext uri="{FF2B5EF4-FFF2-40B4-BE49-F238E27FC236}">
                <a16:creationId xmlns:a16="http://schemas.microsoft.com/office/drawing/2014/main" id="{8B584663-7A09-45B2-A12E-588F1FAEC1CE}"/>
              </a:ext>
            </a:extLst>
          </p:cNvPr>
          <p:cNvSpPr/>
          <p:nvPr/>
        </p:nvSpPr>
        <p:spPr>
          <a:xfrm>
            <a:off x="80286" y="3272218"/>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4</a:t>
            </a:r>
          </a:p>
        </p:txBody>
      </p:sp>
      <p:grpSp>
        <p:nvGrpSpPr>
          <p:cNvPr id="23" name="Group 22">
            <a:extLst>
              <a:ext uri="{FF2B5EF4-FFF2-40B4-BE49-F238E27FC236}">
                <a16:creationId xmlns:a16="http://schemas.microsoft.com/office/drawing/2014/main" id="{88BCF54D-97BC-43C4-88F6-53BE4C658ACB}"/>
              </a:ext>
            </a:extLst>
          </p:cNvPr>
          <p:cNvGrpSpPr/>
          <p:nvPr/>
        </p:nvGrpSpPr>
        <p:grpSpPr>
          <a:xfrm>
            <a:off x="2089142" y="683365"/>
            <a:ext cx="4511683" cy="3788291"/>
            <a:chOff x="2089142" y="683365"/>
            <a:chExt cx="4511683" cy="3788291"/>
          </a:xfrm>
        </p:grpSpPr>
        <p:pic>
          <p:nvPicPr>
            <p:cNvPr id="8" name="Picture 7">
              <a:extLst>
                <a:ext uri="{FF2B5EF4-FFF2-40B4-BE49-F238E27FC236}">
                  <a16:creationId xmlns:a16="http://schemas.microsoft.com/office/drawing/2014/main" id="{3E580DA6-2E94-4672-8162-72E722487C6E}"/>
                </a:ext>
              </a:extLst>
            </p:cNvPr>
            <p:cNvPicPr>
              <a:picLocks noChangeAspect="1"/>
            </p:cNvPicPr>
            <p:nvPr/>
          </p:nvPicPr>
          <p:blipFill>
            <a:blip r:embed="rId2"/>
            <a:stretch>
              <a:fillRect/>
            </a:stretch>
          </p:blipFill>
          <p:spPr>
            <a:xfrm>
              <a:off x="2089142" y="683365"/>
              <a:ext cx="4511683" cy="3788291"/>
            </a:xfrm>
            <a:prstGeom prst="rect">
              <a:avLst/>
            </a:prstGeom>
          </p:spPr>
        </p:pic>
        <p:pic>
          <p:nvPicPr>
            <p:cNvPr id="22" name="Picture 21">
              <a:extLst>
                <a:ext uri="{FF2B5EF4-FFF2-40B4-BE49-F238E27FC236}">
                  <a16:creationId xmlns:a16="http://schemas.microsoft.com/office/drawing/2014/main" id="{75A3DAF1-0B4D-4306-91EB-F3AD89694589}"/>
                </a:ext>
              </a:extLst>
            </p:cNvPr>
            <p:cNvPicPr>
              <a:picLocks noChangeAspect="1"/>
            </p:cNvPicPr>
            <p:nvPr/>
          </p:nvPicPr>
          <p:blipFill>
            <a:blip r:embed="rId3"/>
            <a:stretch>
              <a:fillRect/>
            </a:stretch>
          </p:blipFill>
          <p:spPr>
            <a:xfrm>
              <a:off x="3409949" y="2483536"/>
              <a:ext cx="1289417" cy="253916"/>
            </a:xfrm>
            <a:prstGeom prst="rect">
              <a:avLst/>
            </a:prstGeom>
          </p:spPr>
        </p:pic>
      </p:grpSp>
      <p:sp>
        <p:nvSpPr>
          <p:cNvPr id="26" name="ZoneTexte 8">
            <a:extLst>
              <a:ext uri="{FF2B5EF4-FFF2-40B4-BE49-F238E27FC236}">
                <a16:creationId xmlns:a16="http://schemas.microsoft.com/office/drawing/2014/main" id="{2946F56D-04A5-4358-B995-368FF0F4FA42}"/>
              </a:ext>
            </a:extLst>
          </p:cNvPr>
          <p:cNvSpPr txBox="1"/>
          <p:nvPr/>
        </p:nvSpPr>
        <p:spPr>
          <a:xfrm>
            <a:off x="6973664" y="2931514"/>
            <a:ext cx="1702777" cy="430887"/>
          </a:xfrm>
          <a:custGeom>
            <a:avLst/>
            <a:gdLst>
              <a:gd name="connsiteX0" fmla="*/ 0 w 1702777"/>
              <a:gd name="connsiteY0" fmla="*/ 0 h 430887"/>
              <a:gd name="connsiteX1" fmla="*/ 584620 w 1702777"/>
              <a:gd name="connsiteY1" fmla="*/ 0 h 430887"/>
              <a:gd name="connsiteX2" fmla="*/ 1186268 w 1702777"/>
              <a:gd name="connsiteY2" fmla="*/ 0 h 430887"/>
              <a:gd name="connsiteX3" fmla="*/ 1702777 w 1702777"/>
              <a:gd name="connsiteY3" fmla="*/ 0 h 430887"/>
              <a:gd name="connsiteX4" fmla="*/ 1702777 w 1702777"/>
              <a:gd name="connsiteY4" fmla="*/ 430887 h 430887"/>
              <a:gd name="connsiteX5" fmla="*/ 1101129 w 1702777"/>
              <a:gd name="connsiteY5" fmla="*/ 430887 h 430887"/>
              <a:gd name="connsiteX6" fmla="*/ 567592 w 1702777"/>
              <a:gd name="connsiteY6" fmla="*/ 430887 h 430887"/>
              <a:gd name="connsiteX7" fmla="*/ 0 w 1702777"/>
              <a:gd name="connsiteY7" fmla="*/ 430887 h 430887"/>
              <a:gd name="connsiteX8" fmla="*/ 0 w 1702777"/>
              <a:gd name="connsiteY8"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777" h="430887" extrusionOk="0">
                <a:moveTo>
                  <a:pt x="0" y="0"/>
                </a:moveTo>
                <a:cubicBezTo>
                  <a:pt x="284967" y="-54122"/>
                  <a:pt x="371128" y="60307"/>
                  <a:pt x="584620" y="0"/>
                </a:cubicBezTo>
                <a:cubicBezTo>
                  <a:pt x="798112" y="-60307"/>
                  <a:pt x="1057038" y="67695"/>
                  <a:pt x="1186268" y="0"/>
                </a:cubicBezTo>
                <a:cubicBezTo>
                  <a:pt x="1315498" y="-67695"/>
                  <a:pt x="1581106" y="38535"/>
                  <a:pt x="1702777" y="0"/>
                </a:cubicBezTo>
                <a:cubicBezTo>
                  <a:pt x="1708637" y="170036"/>
                  <a:pt x="1661915" y="314469"/>
                  <a:pt x="1702777" y="430887"/>
                </a:cubicBezTo>
                <a:cubicBezTo>
                  <a:pt x="1454252" y="462666"/>
                  <a:pt x="1300459" y="424324"/>
                  <a:pt x="1101129" y="430887"/>
                </a:cubicBezTo>
                <a:cubicBezTo>
                  <a:pt x="901799" y="437450"/>
                  <a:pt x="692083" y="416033"/>
                  <a:pt x="567592" y="430887"/>
                </a:cubicBezTo>
                <a:cubicBezTo>
                  <a:pt x="443101" y="445741"/>
                  <a:pt x="195079" y="375515"/>
                  <a:pt x="0" y="430887"/>
                </a:cubicBezTo>
                <a:cubicBezTo>
                  <a:pt x="-34489" y="306558"/>
                  <a:pt x="11890" y="154030"/>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626469"/>
                </a:solidFill>
                <a:effectLst/>
                <a:uLnTx/>
                <a:uFillTx/>
                <a:latin typeface="Arial"/>
                <a:ea typeface="+mn-ea"/>
                <a:cs typeface="+mn-cs"/>
              </a:rPr>
              <a:t>Finir en enregistrant la dépense</a:t>
            </a:r>
          </a:p>
        </p:txBody>
      </p:sp>
      <p:sp>
        <p:nvSpPr>
          <p:cNvPr id="27" name="Ellipse 21">
            <a:extLst>
              <a:ext uri="{FF2B5EF4-FFF2-40B4-BE49-F238E27FC236}">
                <a16:creationId xmlns:a16="http://schemas.microsoft.com/office/drawing/2014/main" id="{65F9551A-5ADA-4BEB-AF6F-CDFEEBA7689E}"/>
              </a:ext>
            </a:extLst>
          </p:cNvPr>
          <p:cNvSpPr/>
          <p:nvPr/>
        </p:nvSpPr>
        <p:spPr>
          <a:xfrm>
            <a:off x="6748872" y="2631851"/>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7</a:t>
            </a:r>
          </a:p>
        </p:txBody>
      </p:sp>
      <p:sp>
        <p:nvSpPr>
          <p:cNvPr id="13" name="ZoneTexte 8">
            <a:extLst>
              <a:ext uri="{FF2B5EF4-FFF2-40B4-BE49-F238E27FC236}">
                <a16:creationId xmlns:a16="http://schemas.microsoft.com/office/drawing/2014/main" id="{3A281D83-0CA3-457D-9C70-6C2AA19F79F7}"/>
              </a:ext>
            </a:extLst>
          </p:cNvPr>
          <p:cNvSpPr txBox="1"/>
          <p:nvPr/>
        </p:nvSpPr>
        <p:spPr>
          <a:xfrm>
            <a:off x="428529" y="3966550"/>
            <a:ext cx="1702777" cy="769441"/>
          </a:xfrm>
          <a:custGeom>
            <a:avLst/>
            <a:gdLst>
              <a:gd name="connsiteX0" fmla="*/ 0 w 1702777"/>
              <a:gd name="connsiteY0" fmla="*/ 0 h 769441"/>
              <a:gd name="connsiteX1" fmla="*/ 584620 w 1702777"/>
              <a:gd name="connsiteY1" fmla="*/ 0 h 769441"/>
              <a:gd name="connsiteX2" fmla="*/ 1186268 w 1702777"/>
              <a:gd name="connsiteY2" fmla="*/ 0 h 769441"/>
              <a:gd name="connsiteX3" fmla="*/ 1702777 w 1702777"/>
              <a:gd name="connsiteY3" fmla="*/ 0 h 769441"/>
              <a:gd name="connsiteX4" fmla="*/ 1702777 w 1702777"/>
              <a:gd name="connsiteY4" fmla="*/ 392415 h 769441"/>
              <a:gd name="connsiteX5" fmla="*/ 1702777 w 1702777"/>
              <a:gd name="connsiteY5" fmla="*/ 769441 h 769441"/>
              <a:gd name="connsiteX6" fmla="*/ 1152212 w 1702777"/>
              <a:gd name="connsiteY6" fmla="*/ 769441 h 769441"/>
              <a:gd name="connsiteX7" fmla="*/ 618676 w 1702777"/>
              <a:gd name="connsiteY7" fmla="*/ 769441 h 769441"/>
              <a:gd name="connsiteX8" fmla="*/ 0 w 1702777"/>
              <a:gd name="connsiteY8" fmla="*/ 769441 h 769441"/>
              <a:gd name="connsiteX9" fmla="*/ 0 w 1702777"/>
              <a:gd name="connsiteY9" fmla="*/ 407804 h 769441"/>
              <a:gd name="connsiteX10" fmla="*/ 0 w 1702777"/>
              <a:gd name="connsiteY1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2777" h="769441" extrusionOk="0">
                <a:moveTo>
                  <a:pt x="0" y="0"/>
                </a:moveTo>
                <a:cubicBezTo>
                  <a:pt x="284967" y="-54122"/>
                  <a:pt x="371128" y="60307"/>
                  <a:pt x="584620" y="0"/>
                </a:cubicBezTo>
                <a:cubicBezTo>
                  <a:pt x="798112" y="-60307"/>
                  <a:pt x="1057038" y="67695"/>
                  <a:pt x="1186268" y="0"/>
                </a:cubicBezTo>
                <a:cubicBezTo>
                  <a:pt x="1315498" y="-67695"/>
                  <a:pt x="1581106" y="38535"/>
                  <a:pt x="1702777" y="0"/>
                </a:cubicBezTo>
                <a:cubicBezTo>
                  <a:pt x="1714592" y="193028"/>
                  <a:pt x="1686207" y="280362"/>
                  <a:pt x="1702777" y="392415"/>
                </a:cubicBezTo>
                <a:cubicBezTo>
                  <a:pt x="1719347" y="504469"/>
                  <a:pt x="1694365" y="606373"/>
                  <a:pt x="1702777" y="769441"/>
                </a:cubicBezTo>
                <a:cubicBezTo>
                  <a:pt x="1437154" y="827258"/>
                  <a:pt x="1333707" y="766918"/>
                  <a:pt x="1152212" y="769441"/>
                </a:cubicBezTo>
                <a:cubicBezTo>
                  <a:pt x="970718" y="771964"/>
                  <a:pt x="763863" y="747955"/>
                  <a:pt x="618676" y="769441"/>
                </a:cubicBezTo>
                <a:cubicBezTo>
                  <a:pt x="473489" y="790927"/>
                  <a:pt x="188700" y="730293"/>
                  <a:pt x="0" y="769441"/>
                </a:cubicBezTo>
                <a:cubicBezTo>
                  <a:pt x="-36746" y="595235"/>
                  <a:pt x="3186" y="546959"/>
                  <a:pt x="0" y="407804"/>
                </a:cubicBezTo>
                <a:cubicBezTo>
                  <a:pt x="-3186" y="268649"/>
                  <a:pt x="11954" y="103392"/>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626469"/>
                </a:solidFill>
                <a:effectLst/>
                <a:uLnTx/>
                <a:uFillTx/>
                <a:latin typeface="Arial"/>
                <a:ea typeface="+mn-ea"/>
                <a:cs typeface="+mn-cs"/>
              </a:rPr>
              <a:t>Commentaire : </a:t>
            </a:r>
          </a:p>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626469"/>
                </a:solidFill>
                <a:effectLst/>
                <a:uLnTx/>
                <a:uFillTx/>
                <a:latin typeface="Arial"/>
                <a:ea typeface="+mn-ea"/>
                <a:cs typeface="+mn-cs"/>
              </a:rPr>
              <a:t>Indiquez votre Job Code et confirmez avoir signé l’avenant télétravail</a:t>
            </a:r>
          </a:p>
        </p:txBody>
      </p:sp>
      <p:cxnSp>
        <p:nvCxnSpPr>
          <p:cNvPr id="45" name="Connecteur : en arc 33">
            <a:extLst>
              <a:ext uri="{FF2B5EF4-FFF2-40B4-BE49-F238E27FC236}">
                <a16:creationId xmlns:a16="http://schemas.microsoft.com/office/drawing/2014/main" id="{89579F9F-6BC4-4FD2-96FF-D72D461DA295}"/>
              </a:ext>
            </a:extLst>
          </p:cNvPr>
          <p:cNvCxnSpPr>
            <a:cxnSpLocks/>
            <a:stCxn id="26" idx="3"/>
          </p:cNvCxnSpPr>
          <p:nvPr/>
        </p:nvCxnSpPr>
        <p:spPr>
          <a:xfrm flipH="1" flipV="1">
            <a:off x="6246554" y="635897"/>
            <a:ext cx="2429887" cy="2511061"/>
          </a:xfrm>
          <a:prstGeom prst="curvedConnector4">
            <a:avLst>
              <a:gd name="adj1" fmla="val -9408"/>
              <a:gd name="adj2" fmla="val 109871"/>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58" name="Connecteur : en arc 33">
            <a:extLst>
              <a:ext uri="{FF2B5EF4-FFF2-40B4-BE49-F238E27FC236}">
                <a16:creationId xmlns:a16="http://schemas.microsoft.com/office/drawing/2014/main" id="{B5645950-5E71-42A6-997C-4521492C308A}"/>
              </a:ext>
            </a:extLst>
          </p:cNvPr>
          <p:cNvCxnSpPr>
            <a:cxnSpLocks/>
          </p:cNvCxnSpPr>
          <p:nvPr/>
        </p:nvCxnSpPr>
        <p:spPr>
          <a:xfrm flipV="1">
            <a:off x="1747891" y="1767711"/>
            <a:ext cx="419641" cy="149985"/>
          </a:xfrm>
          <a:prstGeom prst="curvedConnector3">
            <a:avLst>
              <a:gd name="adj1" fmla="val 50000"/>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61" name="Connecteur : en arc 33">
            <a:extLst>
              <a:ext uri="{FF2B5EF4-FFF2-40B4-BE49-F238E27FC236}">
                <a16:creationId xmlns:a16="http://schemas.microsoft.com/office/drawing/2014/main" id="{497DE75A-09D9-4722-9B75-447DC21FF255}"/>
              </a:ext>
            </a:extLst>
          </p:cNvPr>
          <p:cNvCxnSpPr>
            <a:cxnSpLocks/>
            <a:stCxn id="11" idx="3"/>
          </p:cNvCxnSpPr>
          <p:nvPr/>
        </p:nvCxnSpPr>
        <p:spPr>
          <a:xfrm>
            <a:off x="1861138" y="1245237"/>
            <a:ext cx="2181473" cy="383928"/>
          </a:xfrm>
          <a:prstGeom prst="curvedConnector3">
            <a:avLst>
              <a:gd name="adj1" fmla="val 111772"/>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64" name="Connecteur : en arc 33">
            <a:extLst>
              <a:ext uri="{FF2B5EF4-FFF2-40B4-BE49-F238E27FC236}">
                <a16:creationId xmlns:a16="http://schemas.microsoft.com/office/drawing/2014/main" id="{EE6708EE-54DD-4C6C-8994-F079ADCF5851}"/>
              </a:ext>
            </a:extLst>
          </p:cNvPr>
          <p:cNvCxnSpPr>
            <a:cxnSpLocks/>
          </p:cNvCxnSpPr>
          <p:nvPr/>
        </p:nvCxnSpPr>
        <p:spPr>
          <a:xfrm flipV="1">
            <a:off x="1538533" y="2043241"/>
            <a:ext cx="766096" cy="497459"/>
          </a:xfrm>
          <a:prstGeom prst="curvedConnector3">
            <a:avLst>
              <a:gd name="adj1" fmla="val 50000"/>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70" name="Connecteur : en arc 33">
            <a:extLst>
              <a:ext uri="{FF2B5EF4-FFF2-40B4-BE49-F238E27FC236}">
                <a16:creationId xmlns:a16="http://schemas.microsoft.com/office/drawing/2014/main" id="{7F8EE3B0-1001-4550-A162-7A2BC3F1EB2A}"/>
              </a:ext>
            </a:extLst>
          </p:cNvPr>
          <p:cNvCxnSpPr>
            <a:cxnSpLocks/>
            <a:stCxn id="19" idx="3"/>
          </p:cNvCxnSpPr>
          <p:nvPr/>
        </p:nvCxnSpPr>
        <p:spPr>
          <a:xfrm flipV="1">
            <a:off x="1747891" y="2367875"/>
            <a:ext cx="704785" cy="1262069"/>
          </a:xfrm>
          <a:prstGeom prst="curvedConnector2">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74" name="Connecteur : en arc 33">
            <a:extLst>
              <a:ext uri="{FF2B5EF4-FFF2-40B4-BE49-F238E27FC236}">
                <a16:creationId xmlns:a16="http://schemas.microsoft.com/office/drawing/2014/main" id="{77C95A85-B3B8-4E6C-9A29-4DC991337CE2}"/>
              </a:ext>
            </a:extLst>
          </p:cNvPr>
          <p:cNvCxnSpPr>
            <a:cxnSpLocks/>
            <a:stCxn id="13" idx="3"/>
          </p:cNvCxnSpPr>
          <p:nvPr/>
        </p:nvCxnSpPr>
        <p:spPr>
          <a:xfrm flipV="1">
            <a:off x="2131306" y="3917187"/>
            <a:ext cx="346643" cy="434084"/>
          </a:xfrm>
          <a:prstGeom prst="curvedConnector2">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89" name="Connecteur : en arc 33">
            <a:extLst>
              <a:ext uri="{FF2B5EF4-FFF2-40B4-BE49-F238E27FC236}">
                <a16:creationId xmlns:a16="http://schemas.microsoft.com/office/drawing/2014/main" id="{289F14CA-3111-4A0D-A79F-89DCEDB5D10B}"/>
              </a:ext>
            </a:extLst>
          </p:cNvPr>
          <p:cNvCxnSpPr>
            <a:cxnSpLocks/>
            <a:stCxn id="18" idx="1"/>
          </p:cNvCxnSpPr>
          <p:nvPr/>
        </p:nvCxnSpPr>
        <p:spPr>
          <a:xfrm rot="10800000" flipV="1">
            <a:off x="5826913" y="1850387"/>
            <a:ext cx="1086160" cy="434123"/>
          </a:xfrm>
          <a:prstGeom prst="curvedConnector3">
            <a:avLst>
              <a:gd name="adj1" fmla="val 50000"/>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sp>
        <p:nvSpPr>
          <p:cNvPr id="29" name="Ellipse 12">
            <a:extLst>
              <a:ext uri="{FF2B5EF4-FFF2-40B4-BE49-F238E27FC236}">
                <a16:creationId xmlns:a16="http://schemas.microsoft.com/office/drawing/2014/main" id="{9361A164-38D8-4608-8507-E9398ED7A6BF}"/>
              </a:ext>
            </a:extLst>
          </p:cNvPr>
          <p:cNvSpPr/>
          <p:nvPr/>
        </p:nvSpPr>
        <p:spPr>
          <a:xfrm>
            <a:off x="121160" y="2446443"/>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3</a:t>
            </a:r>
          </a:p>
        </p:txBody>
      </p:sp>
    </p:spTree>
    <p:extLst>
      <p:ext uri="{BB962C8B-B14F-4D97-AF65-F5344CB8AC3E}">
        <p14:creationId xmlns:p14="http://schemas.microsoft.com/office/powerpoint/2010/main" val="4069908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E130E9-E1B8-4624-8280-D0B8B493F2EB}"/>
              </a:ext>
            </a:extLst>
          </p:cNvPr>
          <p:cNvSpPr>
            <a:spLocks noGrp="1"/>
          </p:cNvSpPr>
          <p:nvPr>
            <p:ph type="sldNum" sz="quarter" idx="4"/>
          </p:nvPr>
        </p:nvSpPr>
        <p:spPr/>
        <p:txBody>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16</a:t>
            </a:fld>
            <a:endParaRPr kumimoji="0" lang="en-US" sz="600" b="0" i="0" u="none" strike="noStrike" kern="1200" cap="none" spc="0" normalizeH="0" baseline="0" noProof="0">
              <a:ln>
                <a:noFill/>
              </a:ln>
              <a:solidFill>
                <a:srgbClr val="3DCD58"/>
              </a:solidFill>
              <a:effectLst/>
              <a:uLnTx/>
              <a:uFillTx/>
              <a:latin typeface="Arial"/>
              <a:ea typeface="+mn-ea"/>
              <a:cs typeface="Arial"/>
            </a:endParaRPr>
          </a:p>
        </p:txBody>
      </p:sp>
      <p:sp>
        <p:nvSpPr>
          <p:cNvPr id="3" name="Footer Placeholder 2">
            <a:extLst>
              <a:ext uri="{FF2B5EF4-FFF2-40B4-BE49-F238E27FC236}">
                <a16:creationId xmlns:a16="http://schemas.microsoft.com/office/drawing/2014/main" id="{F60203D7-1BE3-4E34-BB40-7639F7D572E1}"/>
              </a:ext>
            </a:extLst>
          </p:cNvPr>
          <p:cNvSpPr>
            <a:spLocks noGrp="1"/>
          </p:cNvSpPr>
          <p:nvPr>
            <p:ph type="ftr" sz="quarter" idx="3"/>
          </p:nvPr>
        </p:nvSpPr>
        <p:spPr/>
        <p:txBody>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26469"/>
                </a:solidFill>
                <a:effectLst/>
                <a:uLnTx/>
                <a:uFillTx/>
                <a:latin typeface="Arial"/>
                <a:ea typeface="+mn-ea"/>
                <a:cs typeface="Arial"/>
              </a:rPr>
              <a:t>Confidential Property of Schneider Electric |</a:t>
            </a:r>
          </a:p>
        </p:txBody>
      </p:sp>
      <p:sp>
        <p:nvSpPr>
          <p:cNvPr id="5" name="Text Placeholder 4">
            <a:extLst>
              <a:ext uri="{FF2B5EF4-FFF2-40B4-BE49-F238E27FC236}">
                <a16:creationId xmlns:a16="http://schemas.microsoft.com/office/drawing/2014/main" id="{B2D73FD7-5280-4A7E-AC28-8E418312AFC5}"/>
              </a:ext>
            </a:extLst>
          </p:cNvPr>
          <p:cNvSpPr>
            <a:spLocks noGrp="1"/>
          </p:cNvSpPr>
          <p:nvPr>
            <p:ph type="body" sz="quarter" idx="32"/>
          </p:nvPr>
        </p:nvSpPr>
        <p:spPr/>
        <p:txBody>
          <a:bodyPr/>
          <a:lstStyle/>
          <a:p>
            <a:r>
              <a:rPr lang="fr-FR" dirty="0">
                <a:solidFill>
                  <a:schemeClr val="bg2"/>
                </a:solidFill>
              </a:rPr>
              <a:t>Soumettre la note de frais </a:t>
            </a:r>
          </a:p>
          <a:p>
            <a:endParaRPr lang="fr-FR" dirty="0"/>
          </a:p>
        </p:txBody>
      </p:sp>
      <p:grpSp>
        <p:nvGrpSpPr>
          <p:cNvPr id="11" name="Group 10">
            <a:extLst>
              <a:ext uri="{FF2B5EF4-FFF2-40B4-BE49-F238E27FC236}">
                <a16:creationId xmlns:a16="http://schemas.microsoft.com/office/drawing/2014/main" id="{6A17EB7B-7778-4583-B9BD-036931CD8D0C}"/>
              </a:ext>
            </a:extLst>
          </p:cNvPr>
          <p:cNvGrpSpPr/>
          <p:nvPr/>
        </p:nvGrpSpPr>
        <p:grpSpPr>
          <a:xfrm>
            <a:off x="747739" y="1641077"/>
            <a:ext cx="7648522" cy="2512283"/>
            <a:chOff x="252413" y="1721168"/>
            <a:chExt cx="9144000" cy="3279933"/>
          </a:xfrm>
        </p:grpSpPr>
        <p:pic>
          <p:nvPicPr>
            <p:cNvPr id="8" name="Picture 7">
              <a:extLst>
                <a:ext uri="{FF2B5EF4-FFF2-40B4-BE49-F238E27FC236}">
                  <a16:creationId xmlns:a16="http://schemas.microsoft.com/office/drawing/2014/main" id="{0359884D-DD1A-4BBE-B428-B04F207AD235}"/>
                </a:ext>
              </a:extLst>
            </p:cNvPr>
            <p:cNvPicPr>
              <a:picLocks noChangeAspect="1"/>
            </p:cNvPicPr>
            <p:nvPr/>
          </p:nvPicPr>
          <p:blipFill rotWithShape="1">
            <a:blip r:embed="rId2"/>
            <a:srcRect b="76031"/>
            <a:stretch/>
          </p:blipFill>
          <p:spPr>
            <a:xfrm>
              <a:off x="252413" y="1721168"/>
              <a:ext cx="9144000" cy="907733"/>
            </a:xfrm>
            <a:prstGeom prst="rect">
              <a:avLst/>
            </a:prstGeom>
          </p:spPr>
        </p:pic>
        <p:pic>
          <p:nvPicPr>
            <p:cNvPr id="10" name="Picture 9">
              <a:extLst>
                <a:ext uri="{FF2B5EF4-FFF2-40B4-BE49-F238E27FC236}">
                  <a16:creationId xmlns:a16="http://schemas.microsoft.com/office/drawing/2014/main" id="{6FD6AFAB-626E-40B4-B37F-C924357EE600}"/>
                </a:ext>
              </a:extLst>
            </p:cNvPr>
            <p:cNvPicPr>
              <a:picLocks noChangeAspect="1"/>
            </p:cNvPicPr>
            <p:nvPr/>
          </p:nvPicPr>
          <p:blipFill rotWithShape="1">
            <a:blip r:embed="rId2"/>
            <a:srcRect t="35852"/>
            <a:stretch/>
          </p:blipFill>
          <p:spPr>
            <a:xfrm>
              <a:off x="252413" y="2571750"/>
              <a:ext cx="9144000" cy="2429351"/>
            </a:xfrm>
            <a:prstGeom prst="rect">
              <a:avLst/>
            </a:prstGeom>
          </p:spPr>
        </p:pic>
      </p:grpSp>
      <p:sp>
        <p:nvSpPr>
          <p:cNvPr id="12" name="ZoneTexte 8">
            <a:extLst>
              <a:ext uri="{FF2B5EF4-FFF2-40B4-BE49-F238E27FC236}">
                <a16:creationId xmlns:a16="http://schemas.microsoft.com/office/drawing/2014/main" id="{27E406D0-0F2C-4CFC-8587-4D06C032D8AF}"/>
              </a:ext>
            </a:extLst>
          </p:cNvPr>
          <p:cNvSpPr txBox="1"/>
          <p:nvPr/>
        </p:nvSpPr>
        <p:spPr>
          <a:xfrm>
            <a:off x="3520576" y="679930"/>
            <a:ext cx="1228142" cy="430887"/>
          </a:xfrm>
          <a:custGeom>
            <a:avLst/>
            <a:gdLst>
              <a:gd name="connsiteX0" fmla="*/ 0 w 1228142"/>
              <a:gd name="connsiteY0" fmla="*/ 0 h 430887"/>
              <a:gd name="connsiteX1" fmla="*/ 421662 w 1228142"/>
              <a:gd name="connsiteY1" fmla="*/ 0 h 430887"/>
              <a:gd name="connsiteX2" fmla="*/ 855606 w 1228142"/>
              <a:gd name="connsiteY2" fmla="*/ 0 h 430887"/>
              <a:gd name="connsiteX3" fmla="*/ 1228142 w 1228142"/>
              <a:gd name="connsiteY3" fmla="*/ 0 h 430887"/>
              <a:gd name="connsiteX4" fmla="*/ 1228142 w 1228142"/>
              <a:gd name="connsiteY4" fmla="*/ 430887 h 430887"/>
              <a:gd name="connsiteX5" fmla="*/ 794198 w 1228142"/>
              <a:gd name="connsiteY5" fmla="*/ 430887 h 430887"/>
              <a:gd name="connsiteX6" fmla="*/ 409381 w 1228142"/>
              <a:gd name="connsiteY6" fmla="*/ 430887 h 430887"/>
              <a:gd name="connsiteX7" fmla="*/ 0 w 1228142"/>
              <a:gd name="connsiteY7" fmla="*/ 430887 h 430887"/>
              <a:gd name="connsiteX8" fmla="*/ 0 w 1228142"/>
              <a:gd name="connsiteY8"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142" h="430887" extrusionOk="0">
                <a:moveTo>
                  <a:pt x="0" y="0"/>
                </a:moveTo>
                <a:cubicBezTo>
                  <a:pt x="151286" y="-25943"/>
                  <a:pt x="240762" y="34257"/>
                  <a:pt x="421662" y="0"/>
                </a:cubicBezTo>
                <a:cubicBezTo>
                  <a:pt x="602562" y="-34257"/>
                  <a:pt x="660588" y="48291"/>
                  <a:pt x="855606" y="0"/>
                </a:cubicBezTo>
                <a:cubicBezTo>
                  <a:pt x="1050624" y="-48291"/>
                  <a:pt x="1064868" y="8793"/>
                  <a:pt x="1228142" y="0"/>
                </a:cubicBezTo>
                <a:cubicBezTo>
                  <a:pt x="1234002" y="170036"/>
                  <a:pt x="1187280" y="314469"/>
                  <a:pt x="1228142" y="430887"/>
                </a:cubicBezTo>
                <a:cubicBezTo>
                  <a:pt x="1094410" y="459965"/>
                  <a:pt x="901631" y="416902"/>
                  <a:pt x="794198" y="430887"/>
                </a:cubicBezTo>
                <a:cubicBezTo>
                  <a:pt x="686765" y="444872"/>
                  <a:pt x="579054" y="417387"/>
                  <a:pt x="409381" y="430887"/>
                </a:cubicBezTo>
                <a:cubicBezTo>
                  <a:pt x="239708" y="444387"/>
                  <a:pt x="188788" y="382886"/>
                  <a:pt x="0" y="430887"/>
                </a:cubicBezTo>
                <a:cubicBezTo>
                  <a:pt x="-34489" y="306558"/>
                  <a:pt x="11890" y="154030"/>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626469"/>
                </a:solidFill>
                <a:effectLst/>
                <a:uLnTx/>
                <a:uFillTx/>
                <a:latin typeface="Arial"/>
                <a:ea typeface="+mn-ea"/>
                <a:cs typeface="+mn-cs"/>
              </a:rPr>
              <a:t>Soumettre la note de frais</a:t>
            </a:r>
          </a:p>
        </p:txBody>
      </p:sp>
      <p:cxnSp>
        <p:nvCxnSpPr>
          <p:cNvPr id="13" name="Connecteur : en arc 33">
            <a:extLst>
              <a:ext uri="{FF2B5EF4-FFF2-40B4-BE49-F238E27FC236}">
                <a16:creationId xmlns:a16="http://schemas.microsoft.com/office/drawing/2014/main" id="{F3B7557B-0F3E-4DDE-8353-03F0C7526E0D}"/>
              </a:ext>
            </a:extLst>
          </p:cNvPr>
          <p:cNvCxnSpPr>
            <a:cxnSpLocks/>
          </p:cNvCxnSpPr>
          <p:nvPr/>
        </p:nvCxnSpPr>
        <p:spPr>
          <a:xfrm>
            <a:off x="4897315" y="895372"/>
            <a:ext cx="2500387" cy="1397213"/>
          </a:xfrm>
          <a:prstGeom prst="curvedConnector3">
            <a:avLst>
              <a:gd name="adj1" fmla="val 50000"/>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sp>
        <p:nvSpPr>
          <p:cNvPr id="14" name="Ellipse 9">
            <a:extLst>
              <a:ext uri="{FF2B5EF4-FFF2-40B4-BE49-F238E27FC236}">
                <a16:creationId xmlns:a16="http://schemas.microsoft.com/office/drawing/2014/main" id="{803803D4-1CA0-4360-8E90-EA75B3BF83C3}"/>
              </a:ext>
            </a:extLst>
          </p:cNvPr>
          <p:cNvSpPr/>
          <p:nvPr/>
        </p:nvSpPr>
        <p:spPr>
          <a:xfrm>
            <a:off x="3008279" y="763730"/>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1</a:t>
            </a:r>
          </a:p>
        </p:txBody>
      </p:sp>
    </p:spTree>
    <p:extLst>
      <p:ext uri="{BB962C8B-B14F-4D97-AF65-F5344CB8AC3E}">
        <p14:creationId xmlns:p14="http://schemas.microsoft.com/office/powerpoint/2010/main" val="298403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picture containing person, person, indoor&#10;&#10;Description automatically generated">
            <a:extLst>
              <a:ext uri="{FF2B5EF4-FFF2-40B4-BE49-F238E27FC236}">
                <a16:creationId xmlns:a16="http://schemas.microsoft.com/office/drawing/2014/main" id="{C4D33AA6-0CB5-45EA-BA7A-B3174635F823}"/>
              </a:ext>
            </a:extLst>
          </p:cNvPr>
          <p:cNvPicPr>
            <a:picLocks noGrp="1" noChangeAspect="1"/>
          </p:cNvPicPr>
          <p:nvPr>
            <p:ph sz="quarter" idx="12"/>
          </p:nvPr>
        </p:nvPicPr>
        <p:blipFill rotWithShape="1">
          <a:blip r:embed="rId3"/>
          <a:srcRect l="40918" t="64" r="41" b="-64"/>
          <a:stretch/>
        </p:blipFill>
        <p:spPr>
          <a:xfrm>
            <a:off x="4572000" y="-2"/>
            <a:ext cx="4570137" cy="5150123"/>
          </a:xfrm>
        </p:spPr>
      </p:pic>
      <p:sp>
        <p:nvSpPr>
          <p:cNvPr id="3" name="Content Placeholder 2">
            <a:extLst>
              <a:ext uri="{FF2B5EF4-FFF2-40B4-BE49-F238E27FC236}">
                <a16:creationId xmlns:a16="http://schemas.microsoft.com/office/drawing/2014/main" id="{68DFC542-ABBE-4536-BC50-2DF6F8C35D08}"/>
              </a:ext>
            </a:extLst>
          </p:cNvPr>
          <p:cNvSpPr>
            <a:spLocks noGrp="1"/>
          </p:cNvSpPr>
          <p:nvPr>
            <p:ph sz="quarter" idx="11"/>
          </p:nvPr>
        </p:nvSpPr>
        <p:spPr/>
        <p:txBody>
          <a:bodyPr/>
          <a:lstStyle/>
          <a:p>
            <a:r>
              <a:rPr lang="fr-FR"/>
              <a:t>Mes supports </a:t>
            </a:r>
          </a:p>
          <a:p>
            <a:endParaRPr lang="fr-FR"/>
          </a:p>
          <a:p>
            <a:endParaRPr lang="fr-FR"/>
          </a:p>
        </p:txBody>
      </p:sp>
      <p:sp>
        <p:nvSpPr>
          <p:cNvPr id="4" name="Slide Number Placeholder 3">
            <a:extLst>
              <a:ext uri="{FF2B5EF4-FFF2-40B4-BE49-F238E27FC236}">
                <a16:creationId xmlns:a16="http://schemas.microsoft.com/office/drawing/2014/main" id="{212F5161-4C94-4708-8652-D6135B95A151}"/>
              </a:ext>
            </a:extLst>
          </p:cNvPr>
          <p:cNvSpPr>
            <a:spLocks noGrp="1"/>
          </p:cNvSpPr>
          <p:nvPr>
            <p:ph type="sldNum" sz="quarter" idx="4"/>
          </p:nvPr>
        </p:nvSpPr>
        <p:spPr/>
        <p:txBody>
          <a:bodyPr/>
          <a:lstStyle/>
          <a:p>
            <a:r>
              <a:rPr lang="en-US"/>
              <a:t>Page </a:t>
            </a:r>
            <a:fld id="{5A9C12DC-491F-9444-86A2-13AC5C62A2FC}" type="slidenum">
              <a:rPr lang="en-US" smtClean="0"/>
              <a:pPr/>
              <a:t>17</a:t>
            </a:fld>
            <a:endParaRPr lang="en-US"/>
          </a:p>
        </p:txBody>
      </p:sp>
      <p:sp>
        <p:nvSpPr>
          <p:cNvPr id="5" name="Footer Placeholder 4">
            <a:extLst>
              <a:ext uri="{FF2B5EF4-FFF2-40B4-BE49-F238E27FC236}">
                <a16:creationId xmlns:a16="http://schemas.microsoft.com/office/drawing/2014/main" id="{C6B2761A-E85B-421E-B33F-FE7FF9A5FFFE}"/>
              </a:ext>
            </a:extLst>
          </p:cNvPr>
          <p:cNvSpPr>
            <a:spLocks noGrp="1"/>
          </p:cNvSpPr>
          <p:nvPr>
            <p:ph type="ftr" sz="quarter" idx="3"/>
          </p:nvPr>
        </p:nvSpPr>
        <p:spPr/>
        <p:txBody>
          <a:bodyPr/>
          <a:lstStyle/>
          <a:p>
            <a:r>
              <a:rPr lang="en-US"/>
              <a:t>Confidential Property of Schneider Electric |</a:t>
            </a:r>
          </a:p>
        </p:txBody>
      </p:sp>
    </p:spTree>
    <p:extLst>
      <p:ext uri="{BB962C8B-B14F-4D97-AF65-F5344CB8AC3E}">
        <p14:creationId xmlns:p14="http://schemas.microsoft.com/office/powerpoint/2010/main" val="1594733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CBD9F11-127C-48E2-AFD6-149E688D7632}"/>
              </a:ext>
            </a:extLst>
          </p:cNvPr>
          <p:cNvSpPr>
            <a:spLocks noGrp="1"/>
          </p:cNvSpPr>
          <p:nvPr>
            <p:ph type="body" sz="quarter" idx="32"/>
          </p:nvPr>
        </p:nvSpPr>
        <p:spPr>
          <a:xfrm>
            <a:off x="252413" y="85888"/>
            <a:ext cx="8767995" cy="369332"/>
          </a:xfrm>
        </p:spPr>
        <p:txBody>
          <a:bodyPr/>
          <a:lstStyle/>
          <a:p>
            <a:r>
              <a:rPr lang="fr-FR" dirty="0"/>
              <a:t>Quels supports pour m’accompagner ? </a:t>
            </a:r>
          </a:p>
          <a:p>
            <a:endParaRPr lang="fr-FR" sz="1500" dirty="0">
              <a:solidFill>
                <a:schemeClr val="accent1"/>
              </a:solidFill>
            </a:endParaRPr>
          </a:p>
        </p:txBody>
      </p:sp>
      <p:pic>
        <p:nvPicPr>
          <p:cNvPr id="14" name="Picture 9" descr="schneider_LIO_Life-Green_RGB.png">
            <a:extLst>
              <a:ext uri="{FF2B5EF4-FFF2-40B4-BE49-F238E27FC236}">
                <a16:creationId xmlns:a16="http://schemas.microsoft.com/office/drawing/2014/main" id="{B24DEEF4-84B8-4D51-9A2B-B03D7A92350E}"/>
              </a:ext>
            </a:extLst>
          </p:cNvPr>
          <p:cNvPicPr>
            <a:picLocks noChangeAspect="1"/>
          </p:cNvPicPr>
          <p:nvPr/>
        </p:nvPicPr>
        <p:blipFill>
          <a:blip r:embed="rId3" cstate="print"/>
          <a:stretch>
            <a:fillRect/>
          </a:stretch>
        </p:blipFill>
        <p:spPr>
          <a:xfrm>
            <a:off x="7067034" y="4494997"/>
            <a:ext cx="2041798" cy="562953"/>
          </a:xfrm>
          <a:prstGeom prst="rect">
            <a:avLst/>
          </a:prstGeom>
        </p:spPr>
      </p:pic>
      <p:sp>
        <p:nvSpPr>
          <p:cNvPr id="15" name="Slide Number Placeholder 1">
            <a:extLst>
              <a:ext uri="{FF2B5EF4-FFF2-40B4-BE49-F238E27FC236}">
                <a16:creationId xmlns:a16="http://schemas.microsoft.com/office/drawing/2014/main" id="{D3EB3DD3-A719-4F97-A84F-44891D7C9DC8}"/>
              </a:ext>
            </a:extLst>
          </p:cNvPr>
          <p:cNvSpPr>
            <a:spLocks noGrp="1"/>
          </p:cNvSpPr>
          <p:nvPr>
            <p:ph type="sldNum" sz="quarter" idx="4"/>
          </p:nvPr>
        </p:nvSpPr>
        <p:spPr>
          <a:xfrm>
            <a:off x="1747891" y="4857155"/>
            <a:ext cx="525690" cy="92333"/>
          </a:xfrm>
        </p:spPr>
        <p:txBody>
          <a:bodyPr/>
          <a:lstStyle/>
          <a:p>
            <a:r>
              <a:rPr lang="en-US"/>
              <a:t>Page </a:t>
            </a:r>
            <a:fld id="{5A9C12DC-491F-9444-86A2-13AC5C62A2FC}" type="slidenum">
              <a:rPr lang="en-US" smtClean="0"/>
              <a:pPr/>
              <a:t>18</a:t>
            </a:fld>
            <a:endParaRPr lang="en-US"/>
          </a:p>
        </p:txBody>
      </p:sp>
      <p:sp>
        <p:nvSpPr>
          <p:cNvPr id="16" name="Footer Placeholder 2">
            <a:extLst>
              <a:ext uri="{FF2B5EF4-FFF2-40B4-BE49-F238E27FC236}">
                <a16:creationId xmlns:a16="http://schemas.microsoft.com/office/drawing/2014/main" id="{F7C4B551-5B3A-4EA6-ACD8-5FBB0781459C}"/>
              </a:ext>
            </a:extLst>
          </p:cNvPr>
          <p:cNvSpPr>
            <a:spLocks noGrp="1"/>
          </p:cNvSpPr>
          <p:nvPr>
            <p:ph type="ftr" sz="quarter" idx="3"/>
          </p:nvPr>
        </p:nvSpPr>
        <p:spPr>
          <a:xfrm>
            <a:off x="252413" y="4857155"/>
            <a:ext cx="1509767" cy="92333"/>
          </a:xfrm>
        </p:spPr>
        <p:txBody>
          <a:bodyPr/>
          <a:lstStyle/>
          <a:p>
            <a:r>
              <a:rPr lang="en-US"/>
              <a:t>Confidential Property of Schneider Electric |</a:t>
            </a:r>
          </a:p>
        </p:txBody>
      </p:sp>
      <p:sp>
        <p:nvSpPr>
          <p:cNvPr id="9" name="Content Placeholder 2">
            <a:extLst>
              <a:ext uri="{FF2B5EF4-FFF2-40B4-BE49-F238E27FC236}">
                <a16:creationId xmlns:a16="http://schemas.microsoft.com/office/drawing/2014/main" id="{34F1A729-4080-4C44-84DF-5D877F4D3C0E}"/>
              </a:ext>
            </a:extLst>
          </p:cNvPr>
          <p:cNvSpPr txBox="1">
            <a:spLocks/>
          </p:cNvSpPr>
          <p:nvPr/>
        </p:nvSpPr>
        <p:spPr>
          <a:xfrm>
            <a:off x="252413" y="793672"/>
            <a:ext cx="8573233" cy="3762144"/>
          </a:xfrm>
          <a:prstGeom prst="rect">
            <a:avLst/>
          </a:prstGeom>
        </p:spPr>
        <p:txBody>
          <a:bodyPr vert="horz" wrap="square" lIns="0" tIns="0" rIns="0" bIns="0" rtlCol="0" anchor="t">
            <a:noAutofit/>
          </a:bodyPr>
          <a:lst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300990" indent="-285750">
              <a:buFont typeface="Arial" panose="020B0604020202020204" pitchFamily="34" charset="0"/>
              <a:buChar char="•"/>
            </a:pPr>
            <a:r>
              <a:rPr lang="fr-FR" sz="1400" dirty="0"/>
              <a:t>Retrouvez dans la </a:t>
            </a:r>
            <a:r>
              <a:rPr lang="fr-FR" sz="1400" b="1" dirty="0">
                <a:hlinkClick r:id="rId4"/>
              </a:rPr>
              <a:t>Box Concur </a:t>
            </a:r>
            <a:r>
              <a:rPr lang="fr-FR" sz="1400" b="1" dirty="0" err="1">
                <a:hlinkClick r:id="rId4"/>
              </a:rPr>
              <a:t>Expense</a:t>
            </a:r>
            <a:r>
              <a:rPr lang="fr-FR" sz="1400" b="1" dirty="0">
                <a:hlinkClick r:id="rId4"/>
              </a:rPr>
              <a:t> </a:t>
            </a:r>
            <a:r>
              <a:rPr lang="fr-FR" sz="1400" b="1" dirty="0"/>
              <a:t>,</a:t>
            </a:r>
            <a:r>
              <a:rPr lang="fr-FR" sz="1400" dirty="0"/>
              <a:t> ouverte à tout le Territoire France, un espace documentaire très simple d’accès via </a:t>
            </a:r>
            <a:r>
              <a:rPr lang="fr-FR" sz="1400" b="1" dirty="0"/>
              <a:t>une page Sommaire unique.  </a:t>
            </a:r>
            <a:r>
              <a:rPr lang="fr-FR" sz="1400" dirty="0"/>
              <a:t>Cette Box contiendra aussi </a:t>
            </a:r>
            <a:r>
              <a:rPr lang="fr-FR" sz="1400" b="1" dirty="0"/>
              <a:t>les supports et enregistrements des sessions de formations</a:t>
            </a:r>
          </a:p>
          <a:p>
            <a:pPr marL="300990" indent="-285750">
              <a:buFont typeface="Arial" panose="020B0604020202020204" pitchFamily="34" charset="0"/>
              <a:buChar char="•"/>
            </a:pPr>
            <a:r>
              <a:rPr lang="fr-FR" sz="1400" dirty="0"/>
              <a:t>Mais surtout, vos </a:t>
            </a:r>
            <a:r>
              <a:rPr lang="fr-FR" sz="1400" b="1" dirty="0"/>
              <a:t>Ambassadeurs Concur </a:t>
            </a:r>
            <a:r>
              <a:rPr lang="fr-FR" sz="1400" b="1" dirty="0" err="1"/>
              <a:t>Expense</a:t>
            </a:r>
            <a:r>
              <a:rPr lang="fr-FR" sz="1400" b="1" dirty="0"/>
              <a:t> </a:t>
            </a:r>
            <a:r>
              <a:rPr lang="fr-FR" sz="1400" dirty="0"/>
              <a:t>sont là pour répondre à toutes vos questions !</a:t>
            </a:r>
          </a:p>
          <a:p>
            <a:pPr marL="300990" indent="-285750">
              <a:buFont typeface="Arial" panose="020B0604020202020204" pitchFamily="34" charset="0"/>
              <a:buChar char="•"/>
            </a:pPr>
            <a:endParaRPr lang="fr-FR" sz="1400" dirty="0"/>
          </a:p>
          <a:p>
            <a:pPr marL="300990" indent="-285750">
              <a:buFont typeface="Arial" panose="020B0604020202020204" pitchFamily="34" charset="0"/>
              <a:buChar char="•"/>
            </a:pPr>
            <a:r>
              <a:rPr lang="fr-FR" sz="1400" dirty="0"/>
              <a:t>Une </a:t>
            </a:r>
            <a:r>
              <a:rPr lang="fr-FR" sz="1400" b="1" dirty="0"/>
              <a:t>chaîne de Support dédiée à la France</a:t>
            </a:r>
            <a:r>
              <a:rPr lang="fr-FR" sz="1400" dirty="0"/>
              <a:t> a été mise en place par le projet global Concur le 30 septembre. Celle ci celle-ci traitera via le </a:t>
            </a:r>
            <a:r>
              <a:rPr lang="fr-FR" sz="1400" b="1" dirty="0"/>
              <a:t>2929IT</a:t>
            </a:r>
            <a:r>
              <a:rPr lang="fr-FR" sz="1400" dirty="0"/>
              <a:t> les éventuels problèmes liés à :</a:t>
            </a:r>
          </a:p>
          <a:p>
            <a:pPr marL="489896" lvl="1" indent="-285750"/>
            <a:r>
              <a:rPr lang="fr-FR" sz="1200" dirty="0"/>
              <a:t>votre profil Concur </a:t>
            </a:r>
            <a:r>
              <a:rPr lang="fr-FR" sz="1200" dirty="0" err="1"/>
              <a:t>Expense</a:t>
            </a:r>
            <a:endParaRPr lang="fr-FR" sz="1200" dirty="0"/>
          </a:p>
          <a:p>
            <a:pPr marL="489896" lvl="1" indent="-285750"/>
            <a:r>
              <a:rPr lang="fr-FR" sz="1200" dirty="0"/>
              <a:t>vos soucis techniques (installation, connexion, …)</a:t>
            </a:r>
          </a:p>
          <a:p>
            <a:pPr marL="489896" lvl="1" indent="-285750"/>
            <a:r>
              <a:rPr lang="fr-FR" sz="1200" dirty="0"/>
              <a:t>un délais de remboursement anormal suite à la validation de votre note de frais</a:t>
            </a:r>
          </a:p>
          <a:p>
            <a:pPr marL="204146" lvl="1" indent="0">
              <a:buFont typeface="Arial" pitchFamily="34" charset="0"/>
              <a:buNone/>
            </a:pPr>
            <a:endParaRPr lang="fr-FR" sz="1200" dirty="0"/>
          </a:p>
          <a:p>
            <a:pPr marL="489896" lvl="1" indent="-285750"/>
            <a:r>
              <a:rPr lang="fr-FR" b="1" dirty="0"/>
              <a:t>Toutes ces informations et les liens associés vous ont été communiqués le jour du Go Live.</a:t>
            </a:r>
            <a:endParaRPr lang="fr-FR" sz="1400" dirty="0"/>
          </a:p>
          <a:p>
            <a:pPr marL="300990" indent="-285750">
              <a:buFont typeface="Arial" panose="020B0604020202020204" pitchFamily="34" charset="0"/>
              <a:buChar char="•"/>
            </a:pPr>
            <a:endParaRPr lang="fr-FR" sz="1400" dirty="0"/>
          </a:p>
          <a:p>
            <a:pPr marL="172720" indent="-156845"/>
            <a:endParaRPr lang="fr-FR" sz="1400" dirty="0"/>
          </a:p>
          <a:p>
            <a:pPr marL="172720" indent="-156845"/>
            <a:endParaRPr lang="fr-FR" sz="1400" dirty="0"/>
          </a:p>
        </p:txBody>
      </p:sp>
    </p:spTree>
    <p:extLst>
      <p:ext uri="{BB962C8B-B14F-4D97-AF65-F5344CB8AC3E}">
        <p14:creationId xmlns:p14="http://schemas.microsoft.com/office/powerpoint/2010/main" val="303079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E89CD80-8E85-4143-9EB2-306CB6C9D935}"/>
              </a:ext>
            </a:extLst>
          </p:cNvPr>
          <p:cNvSpPr>
            <a:spLocks noGrp="1"/>
          </p:cNvSpPr>
          <p:nvPr>
            <p:ph type="sldNum" sz="quarter" idx="4"/>
          </p:nvPr>
        </p:nvSpPr>
        <p:spPr/>
        <p:txBody>
          <a:bodyPr/>
          <a:lstStyle/>
          <a:p>
            <a:r>
              <a:rPr lang="en-US"/>
              <a:t>Page </a:t>
            </a:r>
            <a:fld id="{5A9C12DC-491F-9444-86A2-13AC5C62A2FC}" type="slidenum">
              <a:rPr lang="en-US" smtClean="0"/>
              <a:pPr/>
              <a:t>19</a:t>
            </a:fld>
            <a:endParaRPr lang="en-US"/>
          </a:p>
        </p:txBody>
      </p:sp>
      <p:sp>
        <p:nvSpPr>
          <p:cNvPr id="3" name="Espace réservé du pied de page 2">
            <a:extLst>
              <a:ext uri="{FF2B5EF4-FFF2-40B4-BE49-F238E27FC236}">
                <a16:creationId xmlns:a16="http://schemas.microsoft.com/office/drawing/2014/main" id="{D997E64F-2C6E-4611-A36C-20C41257FFA5}"/>
              </a:ext>
            </a:extLst>
          </p:cNvPr>
          <p:cNvSpPr>
            <a:spLocks noGrp="1"/>
          </p:cNvSpPr>
          <p:nvPr>
            <p:ph type="ftr" sz="quarter" idx="3"/>
          </p:nvPr>
        </p:nvSpPr>
        <p:spPr/>
        <p:txBody>
          <a:bodyPr/>
          <a:lstStyle/>
          <a:p>
            <a:r>
              <a:rPr lang="en-US"/>
              <a:t>Confidential Property of Schneider Electric |</a:t>
            </a:r>
          </a:p>
        </p:txBody>
      </p:sp>
      <p:sp>
        <p:nvSpPr>
          <p:cNvPr id="5" name="Espace réservé du texte 4">
            <a:extLst>
              <a:ext uri="{FF2B5EF4-FFF2-40B4-BE49-F238E27FC236}">
                <a16:creationId xmlns:a16="http://schemas.microsoft.com/office/drawing/2014/main" id="{46B9A321-804B-434F-9FDB-FEF41684EDA0}"/>
              </a:ext>
            </a:extLst>
          </p:cNvPr>
          <p:cNvSpPr>
            <a:spLocks noGrp="1"/>
          </p:cNvSpPr>
          <p:nvPr>
            <p:ph type="body" sz="quarter" idx="32"/>
          </p:nvPr>
        </p:nvSpPr>
        <p:spPr>
          <a:xfrm>
            <a:off x="248444" y="2202418"/>
            <a:ext cx="8647112" cy="369332"/>
          </a:xfrm>
        </p:spPr>
        <p:txBody>
          <a:bodyPr/>
          <a:lstStyle/>
          <a:p>
            <a:pPr algn="ctr"/>
            <a:r>
              <a:rPr lang="fr-FR" sz="2800"/>
              <a:t>Merci et tous et à toutes pour</a:t>
            </a:r>
          </a:p>
          <a:p>
            <a:pPr algn="ctr"/>
            <a:r>
              <a:rPr lang="fr-FR" sz="2800"/>
              <a:t>votre attention !</a:t>
            </a:r>
          </a:p>
        </p:txBody>
      </p:sp>
    </p:spTree>
    <p:extLst>
      <p:ext uri="{BB962C8B-B14F-4D97-AF65-F5344CB8AC3E}">
        <p14:creationId xmlns:p14="http://schemas.microsoft.com/office/powerpoint/2010/main" val="269402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2B9E5A-81E4-4BDA-B5B8-314D0FEB3E4A}"/>
              </a:ext>
            </a:extLst>
          </p:cNvPr>
          <p:cNvSpPr>
            <a:spLocks noGrp="1"/>
          </p:cNvSpPr>
          <p:nvPr>
            <p:ph type="ctrTitle"/>
          </p:nvPr>
        </p:nvSpPr>
        <p:spPr/>
        <p:txBody>
          <a:bodyPr/>
          <a:lstStyle/>
          <a:p>
            <a:r>
              <a:rPr lang="fr-FR" dirty="0">
                <a:ea typeface="+mj-lt"/>
                <a:cs typeface="+mj-lt"/>
              </a:rPr>
              <a:t>Cette réunion va être enregistrée et le support sera envoyé à l’issue de cette présentation</a:t>
            </a:r>
            <a:endParaRPr lang="fr-FR" i="1" dirty="0"/>
          </a:p>
        </p:txBody>
      </p:sp>
      <p:sp>
        <p:nvSpPr>
          <p:cNvPr id="3" name="Sous-titre 2">
            <a:extLst>
              <a:ext uri="{FF2B5EF4-FFF2-40B4-BE49-F238E27FC236}">
                <a16:creationId xmlns:a16="http://schemas.microsoft.com/office/drawing/2014/main" id="{59CB09B3-7F62-4779-A099-CFD1FDE1AEFB}"/>
              </a:ext>
            </a:extLst>
          </p:cNvPr>
          <p:cNvSpPr>
            <a:spLocks noGrp="1"/>
          </p:cNvSpPr>
          <p:nvPr>
            <p:ph type="subTitle" idx="1"/>
          </p:nvPr>
        </p:nvSpPr>
        <p:spPr>
          <a:xfrm>
            <a:off x="252414" y="843626"/>
            <a:ext cx="8647111" cy="307777"/>
          </a:xfrm>
        </p:spPr>
        <p:txBody>
          <a:bodyPr/>
          <a:lstStyle/>
          <a:p>
            <a:r>
              <a:rPr lang="fr-FR" sz="2800">
                <a:solidFill>
                  <a:srgbClr val="FF0000"/>
                </a:solidFill>
              </a:rPr>
              <a:t>INFORMATION</a:t>
            </a:r>
          </a:p>
        </p:txBody>
      </p:sp>
      <p:sp>
        <p:nvSpPr>
          <p:cNvPr id="4" name="Espace réservé du numéro de diapositive 3">
            <a:extLst>
              <a:ext uri="{FF2B5EF4-FFF2-40B4-BE49-F238E27FC236}">
                <a16:creationId xmlns:a16="http://schemas.microsoft.com/office/drawing/2014/main" id="{9F35AB58-BBEC-4FD5-A3DE-560024B3C283}"/>
              </a:ext>
            </a:extLst>
          </p:cNvPr>
          <p:cNvSpPr>
            <a:spLocks noGrp="1"/>
          </p:cNvSpPr>
          <p:nvPr>
            <p:ph type="sldNum" sz="quarter" idx="4"/>
          </p:nvPr>
        </p:nvSpPr>
        <p:spPr/>
        <p:txBody>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FFFFFF"/>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2</a:t>
            </a:fld>
            <a:endParaRPr kumimoji="0" lang="en-US" sz="600" b="0" i="0" u="none" strike="noStrike" kern="1200" cap="none" spc="0" normalizeH="0" baseline="0" noProof="0">
              <a:ln>
                <a:noFill/>
              </a:ln>
              <a:solidFill>
                <a:srgbClr val="FFFFFF"/>
              </a:solidFill>
              <a:effectLst/>
              <a:uLnTx/>
              <a:uFillTx/>
              <a:latin typeface="Arial"/>
              <a:ea typeface="+mn-ea"/>
              <a:cs typeface="Arial"/>
            </a:endParaRPr>
          </a:p>
        </p:txBody>
      </p:sp>
      <p:sp>
        <p:nvSpPr>
          <p:cNvPr id="5" name="Espace réservé du pied de page 4">
            <a:extLst>
              <a:ext uri="{FF2B5EF4-FFF2-40B4-BE49-F238E27FC236}">
                <a16:creationId xmlns:a16="http://schemas.microsoft.com/office/drawing/2014/main" id="{942CE1F7-C26E-4AAB-A634-AED69D8A1151}"/>
              </a:ext>
            </a:extLst>
          </p:cNvPr>
          <p:cNvSpPr>
            <a:spLocks noGrp="1"/>
          </p:cNvSpPr>
          <p:nvPr>
            <p:ph type="ftr" sz="quarter" idx="3"/>
          </p:nvPr>
        </p:nvSpPr>
        <p:spPr/>
        <p:txBody>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a:ea typeface="+mn-ea"/>
                <a:cs typeface="Arial"/>
              </a:rPr>
              <a:t>Confidential Property of Schneider Electric |</a:t>
            </a:r>
          </a:p>
        </p:txBody>
      </p:sp>
    </p:spTree>
    <p:extLst>
      <p:ext uri="{BB962C8B-B14F-4D97-AF65-F5344CB8AC3E}">
        <p14:creationId xmlns:p14="http://schemas.microsoft.com/office/powerpoint/2010/main" val="1017587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82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98C8FCE-3D8B-4BF9-B92F-87D02D449E29}"/>
              </a:ext>
            </a:extLst>
          </p:cNvPr>
          <p:cNvSpPr>
            <a:spLocks noGrp="1"/>
          </p:cNvSpPr>
          <p:nvPr>
            <p:ph type="sldNum" sz="quarter" idx="4"/>
          </p:nvPr>
        </p:nvSpPr>
        <p:spPr/>
        <p:txBody>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3</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3" name="Espace réservé du pied de page 2">
            <a:extLst>
              <a:ext uri="{FF2B5EF4-FFF2-40B4-BE49-F238E27FC236}">
                <a16:creationId xmlns:a16="http://schemas.microsoft.com/office/drawing/2014/main" id="{8FC1C403-DD77-4DE9-B64B-D6A14E8423D1}"/>
              </a:ext>
            </a:extLst>
          </p:cNvPr>
          <p:cNvSpPr>
            <a:spLocks noGrp="1"/>
          </p:cNvSpPr>
          <p:nvPr>
            <p:ph type="ftr" sz="quarter" idx="3"/>
          </p:nvPr>
        </p:nvSpPr>
        <p:spPr/>
        <p:txBody>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26469"/>
                </a:solidFill>
                <a:effectLst/>
                <a:uLnTx/>
                <a:uFillTx/>
                <a:latin typeface="Arial"/>
                <a:ea typeface="+mn-ea"/>
                <a:cs typeface="Arial"/>
              </a:rPr>
              <a:t>Confidential Property of Schneider Electric |</a:t>
            </a:r>
            <a:endParaRPr kumimoji="0" lang="en-US" sz="600" b="0" i="0" u="none" strike="noStrike" kern="1200" cap="none" spc="0" normalizeH="0" baseline="0" noProof="0" dirty="0">
              <a:ln>
                <a:noFill/>
              </a:ln>
              <a:solidFill>
                <a:srgbClr val="626469"/>
              </a:solidFill>
              <a:effectLst/>
              <a:uLnTx/>
              <a:uFillTx/>
              <a:latin typeface="Arial"/>
              <a:ea typeface="+mn-ea"/>
              <a:cs typeface="Arial"/>
            </a:endParaRPr>
          </a:p>
        </p:txBody>
      </p:sp>
      <p:pic>
        <p:nvPicPr>
          <p:cNvPr id="10242" name="Picture 2">
            <a:extLst>
              <a:ext uri="{FF2B5EF4-FFF2-40B4-BE49-F238E27FC236}">
                <a16:creationId xmlns:a16="http://schemas.microsoft.com/office/drawing/2014/main" id="{B7976291-A7F5-4074-AA11-A00247D4D5C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 coins arrondis 3">
            <a:extLst>
              <a:ext uri="{FF2B5EF4-FFF2-40B4-BE49-F238E27FC236}">
                <a16:creationId xmlns:a16="http://schemas.microsoft.com/office/drawing/2014/main" id="{2941FDD8-0CB0-48C8-BB2E-C40EFB89DA6A}"/>
              </a:ext>
            </a:extLst>
          </p:cNvPr>
          <p:cNvSpPr/>
          <p:nvPr/>
        </p:nvSpPr>
        <p:spPr>
          <a:xfrm>
            <a:off x="3352800" y="631902"/>
            <a:ext cx="1932878" cy="4401015"/>
          </a:xfrm>
          <a:prstGeom prst="roundRect">
            <a:avLst/>
          </a:prstGeom>
          <a:noFill/>
          <a:ln w="254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 coins arrondis 5">
            <a:extLst>
              <a:ext uri="{FF2B5EF4-FFF2-40B4-BE49-F238E27FC236}">
                <a16:creationId xmlns:a16="http://schemas.microsoft.com/office/drawing/2014/main" id="{C824942C-47AF-4893-8EAD-9DB28542BAE9}"/>
              </a:ext>
            </a:extLst>
          </p:cNvPr>
          <p:cNvSpPr/>
          <p:nvPr/>
        </p:nvSpPr>
        <p:spPr>
          <a:xfrm>
            <a:off x="7211122" y="643053"/>
            <a:ext cx="1932878" cy="4401015"/>
          </a:xfrm>
          <a:prstGeom prst="roundRect">
            <a:avLst/>
          </a:prstGeom>
          <a:noFill/>
          <a:ln w="254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71731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288CC81-0D6A-4FF9-8D89-62FFBF359E4F}"/>
              </a:ext>
            </a:extLst>
          </p:cNvPr>
          <p:cNvSpPr>
            <a:spLocks noGrp="1"/>
          </p:cNvSpPr>
          <p:nvPr>
            <p:ph type="sldNum" sz="quarter" idx="4"/>
          </p:nvPr>
        </p:nvSpPr>
        <p:spPr/>
        <p:txBody>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4</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3" name="Espace réservé du pied de page 2">
            <a:extLst>
              <a:ext uri="{FF2B5EF4-FFF2-40B4-BE49-F238E27FC236}">
                <a16:creationId xmlns:a16="http://schemas.microsoft.com/office/drawing/2014/main" id="{2EC7DDD6-134D-48BC-ACD7-CCD66B5403AC}"/>
              </a:ext>
            </a:extLst>
          </p:cNvPr>
          <p:cNvSpPr>
            <a:spLocks noGrp="1"/>
          </p:cNvSpPr>
          <p:nvPr>
            <p:ph type="ftr" sz="quarter" idx="3"/>
          </p:nvPr>
        </p:nvSpPr>
        <p:spPr/>
        <p:txBody>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26469"/>
                </a:solidFill>
                <a:effectLst/>
                <a:uLnTx/>
                <a:uFillTx/>
                <a:latin typeface="Arial"/>
                <a:ea typeface="+mn-ea"/>
                <a:cs typeface="Arial"/>
              </a:rPr>
              <a:t>Confidential Property of Schneider Electric |</a:t>
            </a:r>
            <a:endParaRPr kumimoji="0" lang="en-US" sz="600" b="0" i="0" u="none" strike="noStrike" kern="1200" cap="none" spc="0" normalizeH="0" baseline="0" noProof="0" dirty="0">
              <a:ln>
                <a:noFill/>
              </a:ln>
              <a:solidFill>
                <a:srgbClr val="626469"/>
              </a:solidFill>
              <a:effectLst/>
              <a:uLnTx/>
              <a:uFillTx/>
              <a:latin typeface="Arial"/>
              <a:ea typeface="+mn-ea"/>
              <a:cs typeface="Arial"/>
            </a:endParaRPr>
          </a:p>
        </p:txBody>
      </p:sp>
      <p:sp>
        <p:nvSpPr>
          <p:cNvPr id="5" name="ZoneTexte 4">
            <a:extLst>
              <a:ext uri="{FF2B5EF4-FFF2-40B4-BE49-F238E27FC236}">
                <a16:creationId xmlns:a16="http://schemas.microsoft.com/office/drawing/2014/main" id="{76D562E1-B247-410E-A5D4-6F1A29A2C7BF}"/>
              </a:ext>
            </a:extLst>
          </p:cNvPr>
          <p:cNvSpPr txBox="1"/>
          <p:nvPr/>
        </p:nvSpPr>
        <p:spPr>
          <a:xfrm>
            <a:off x="375423" y="194011"/>
            <a:ext cx="8516161" cy="3600986"/>
          </a:xfrm>
          <a:prstGeom prst="rect">
            <a:avLst/>
          </a:prstGeom>
          <a:noFill/>
        </p:spPr>
        <p:txBody>
          <a:bodyPr wrap="square" rtlCol="0">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mn-ea"/>
                <a:cs typeface="+mn-cs"/>
              </a:rPr>
              <a:t>Un fichier </a:t>
            </a:r>
            <a:r>
              <a:rPr kumimoji="0" lang="fr-FR" sz="1800" b="0" i="0" u="none" strike="noStrike" kern="1200" cap="none" spc="0" normalizeH="0" baseline="0" noProof="0" dirty="0" err="1">
                <a:ln>
                  <a:noFill/>
                </a:ln>
                <a:solidFill>
                  <a:prstClr val="black"/>
                </a:solidFill>
                <a:effectLst/>
                <a:uLnTx/>
                <a:uFillTx/>
                <a:latin typeface="Arial"/>
                <a:ea typeface="+mn-ea"/>
                <a:cs typeface="+mn-cs"/>
              </a:rPr>
              <a:t>excel</a:t>
            </a:r>
            <a:r>
              <a:rPr kumimoji="0" lang="fr-FR" sz="1800" b="0" i="0" u="none" strike="noStrike" kern="1200" cap="none" spc="0" normalizeH="0" baseline="0" noProof="0" dirty="0">
                <a:ln>
                  <a:noFill/>
                </a:ln>
                <a:solidFill>
                  <a:prstClr val="black"/>
                </a:solidFill>
                <a:effectLst/>
                <a:uLnTx/>
                <a:uFillTx/>
                <a:latin typeface="Arial"/>
                <a:ea typeface="+mn-ea"/>
                <a:cs typeface="+mn-cs"/>
              </a:rPr>
              <a:t> doit être joint aux PJ de la note de frais</a:t>
            </a:r>
          </a:p>
          <a:p>
            <a:pPr marL="0" marR="0" lvl="0" indent="0" algn="l" defTabSz="457184"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mn-ea"/>
                <a:cs typeface="+mn-cs"/>
                <a:hlinkClick r:id="rId2"/>
              </a:rPr>
              <a:t>indemnisation TT 2022</a:t>
            </a: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184"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mn-ea"/>
                <a:cs typeface="+mn-cs"/>
              </a:rPr>
              <a:t>Vous devez indiquer pour justifier de la dépense : </a:t>
            </a:r>
            <a:r>
              <a:rPr kumimoji="0" lang="fr-FR" sz="1200" b="0" i="1" u="none" strike="noStrike" kern="1200" cap="none" spc="0" normalizeH="0" baseline="0" noProof="0" dirty="0">
                <a:ln>
                  <a:noFill/>
                </a:ln>
                <a:solidFill>
                  <a:prstClr val="black"/>
                </a:solidFill>
                <a:effectLst/>
                <a:uLnTx/>
                <a:uFillTx/>
                <a:latin typeface="Arial"/>
                <a:ea typeface="+mn-ea"/>
                <a:cs typeface="+mn-cs"/>
              </a:rPr>
              <a:t>(pour bénéficier de l’</a:t>
            </a:r>
            <a:r>
              <a:rPr lang="fr-FR" sz="1200" i="1" dirty="0">
                <a:solidFill>
                  <a:prstClr val="black"/>
                </a:solidFill>
                <a:latin typeface="Arial"/>
              </a:rPr>
              <a:t>e</a:t>
            </a:r>
            <a:r>
              <a:rPr kumimoji="0" lang="fr-FR" sz="1200" b="0" i="1" u="none" strike="noStrike" kern="1200" cap="none" spc="0" normalizeH="0" baseline="0" noProof="0" dirty="0" err="1">
                <a:ln>
                  <a:noFill/>
                </a:ln>
                <a:solidFill>
                  <a:prstClr val="black"/>
                </a:solidFill>
                <a:effectLst/>
                <a:uLnTx/>
                <a:uFillTx/>
                <a:latin typeface="Arial"/>
                <a:ea typeface="+mn-ea"/>
                <a:cs typeface="+mn-cs"/>
              </a:rPr>
              <a:t>xonération</a:t>
            </a:r>
            <a:r>
              <a:rPr kumimoji="0" lang="fr-FR" sz="1200" b="0" i="1" u="none" strike="noStrike" kern="1200" cap="none" spc="0" normalizeH="0" baseline="0" noProof="0" dirty="0">
                <a:ln>
                  <a:noFill/>
                </a:ln>
                <a:solidFill>
                  <a:prstClr val="black"/>
                </a:solidFill>
                <a:effectLst/>
                <a:uLnTx/>
                <a:uFillTx/>
                <a:latin typeface="Arial"/>
                <a:ea typeface="+mn-ea"/>
                <a:cs typeface="+mn-cs"/>
              </a:rPr>
              <a:t> de charges sociales, l’URSAAF demande la copie des factures)</a:t>
            </a:r>
          </a:p>
          <a:p>
            <a:pPr marL="285750" marR="0" lvl="0" indent="-285750" algn="l" defTabSz="457184"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dirty="0">
                <a:ln>
                  <a:noFill/>
                </a:ln>
                <a:solidFill>
                  <a:prstClr val="black"/>
                </a:solidFill>
                <a:effectLst/>
                <a:uLnTx/>
                <a:uFillTx/>
                <a:latin typeface="Arial"/>
                <a:ea typeface="+mn-ea"/>
                <a:cs typeface="+mn-cs"/>
              </a:rPr>
              <a:t>le nombre de factures certifiées jointe à la note de frais</a:t>
            </a:r>
          </a:p>
          <a:p>
            <a:pPr marL="285750" marR="0" lvl="0" indent="-285750" algn="l" defTabSz="457184"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dirty="0">
                <a:ln>
                  <a:noFill/>
                </a:ln>
                <a:solidFill>
                  <a:prstClr val="black"/>
                </a:solidFill>
                <a:effectLst/>
                <a:uLnTx/>
                <a:uFillTx/>
                <a:latin typeface="Arial"/>
                <a:ea typeface="+mn-ea"/>
                <a:cs typeface="+mn-cs"/>
              </a:rPr>
              <a:t>Pour les dépenses « énergie » et quittance de loyer vous devez indiquer la surface de </a:t>
            </a:r>
            <a:r>
              <a:rPr lang="fr-FR" dirty="0">
                <a:solidFill>
                  <a:prstClr val="black"/>
                </a:solidFill>
                <a:latin typeface="Arial"/>
              </a:rPr>
              <a:t>votre </a:t>
            </a:r>
            <a:r>
              <a:rPr kumimoji="0" lang="fr-FR" sz="1800" b="0" i="0" u="none" strike="noStrike" kern="1200" cap="none" spc="0" normalizeH="0" baseline="0" noProof="0" dirty="0">
                <a:ln>
                  <a:noFill/>
                </a:ln>
                <a:solidFill>
                  <a:prstClr val="black"/>
                </a:solidFill>
                <a:effectLst/>
                <a:uLnTx/>
                <a:uFillTx/>
                <a:latin typeface="Arial"/>
                <a:ea typeface="+mn-ea"/>
                <a:cs typeface="+mn-cs"/>
              </a:rPr>
              <a:t>habitation.</a:t>
            </a:r>
          </a:p>
          <a:p>
            <a:pPr marL="285750" marR="0" lvl="0" indent="-285750" algn="l" defTabSz="457184"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dirty="0">
                <a:ln>
                  <a:noFill/>
                </a:ln>
                <a:solidFill>
                  <a:prstClr val="black"/>
                </a:solidFill>
                <a:effectLst/>
                <a:uLnTx/>
                <a:uFillTx/>
                <a:latin typeface="Arial"/>
                <a:ea typeface="+mn-ea"/>
                <a:cs typeface="+mn-cs"/>
              </a:rPr>
              <a:t>Le montant de la dépense sur la période considérée (pour 2022 180€ et 84 € car accord en vigueur depuis le 1</a:t>
            </a:r>
            <a:r>
              <a:rPr kumimoji="0" lang="fr-FR" sz="1800" b="0" i="0" u="none" strike="noStrike" kern="1200" cap="none" spc="0" normalizeH="0" baseline="30000" noProof="0" dirty="0">
                <a:ln>
                  <a:noFill/>
                </a:ln>
                <a:solidFill>
                  <a:prstClr val="black"/>
                </a:solidFill>
                <a:effectLst/>
                <a:uLnTx/>
                <a:uFillTx/>
                <a:latin typeface="Arial"/>
                <a:ea typeface="+mn-ea"/>
                <a:cs typeface="+mn-cs"/>
              </a:rPr>
              <a:t>er</a:t>
            </a:r>
            <a:r>
              <a:rPr kumimoji="0" lang="fr-FR" sz="1800" b="0" i="0" u="none" strike="noStrike" kern="1200" cap="none" spc="0" normalizeH="0" baseline="0" noProof="0" dirty="0">
                <a:ln>
                  <a:noFill/>
                </a:ln>
                <a:solidFill>
                  <a:prstClr val="black"/>
                </a:solidFill>
                <a:effectLst/>
                <a:uLnTx/>
                <a:uFillTx/>
                <a:latin typeface="Arial"/>
                <a:ea typeface="+mn-ea"/>
                <a:cs typeface="+mn-cs"/>
              </a:rPr>
              <a:t> juillet 2022)</a:t>
            </a:r>
          </a:p>
          <a:p>
            <a:pPr marL="285750" marR="0" lvl="0" indent="-285750" algn="l" defTabSz="457184"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184"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7729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calendar&#10;&#10;Description automatically generated">
            <a:extLst>
              <a:ext uri="{FF2B5EF4-FFF2-40B4-BE49-F238E27FC236}">
                <a16:creationId xmlns:a16="http://schemas.microsoft.com/office/drawing/2014/main" id="{E1BF6836-BFB1-4567-891C-E99BB84C2B01}"/>
              </a:ext>
            </a:extLst>
          </p:cNvPr>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l="2367" r="27595"/>
          <a:stretch/>
        </p:blipFill>
        <p:spPr>
          <a:xfrm>
            <a:off x="4514850" y="0"/>
            <a:ext cx="4629150" cy="5143500"/>
          </a:xfrm>
        </p:spPr>
      </p:pic>
      <p:sp>
        <p:nvSpPr>
          <p:cNvPr id="3" name="Content Placeholder 2">
            <a:extLst>
              <a:ext uri="{FF2B5EF4-FFF2-40B4-BE49-F238E27FC236}">
                <a16:creationId xmlns:a16="http://schemas.microsoft.com/office/drawing/2014/main" id="{68DFC542-ABBE-4536-BC50-2DF6F8C35D08}"/>
              </a:ext>
            </a:extLst>
          </p:cNvPr>
          <p:cNvSpPr>
            <a:spLocks noGrp="1"/>
          </p:cNvSpPr>
          <p:nvPr>
            <p:ph sz="quarter" idx="11"/>
          </p:nvPr>
        </p:nvSpPr>
        <p:spPr/>
        <p:txBody>
          <a:bodyPr vert="horz" lIns="252000" tIns="252000" rIns="252000" bIns="252000" rtlCol="0" anchor="t">
            <a:noAutofit/>
          </a:bodyPr>
          <a:lstStyle/>
          <a:p>
            <a:pPr>
              <a:spcBef>
                <a:spcPts val="0"/>
              </a:spcBef>
              <a:spcAft>
                <a:spcPts val="0"/>
              </a:spcAft>
              <a:buClrTx/>
            </a:pPr>
            <a:r>
              <a:rPr lang="fr-FR" dirty="0">
                <a:cs typeface="+mn-cs"/>
              </a:rPr>
              <a:t>Note de frais sur smartphone</a:t>
            </a:r>
          </a:p>
          <a:p>
            <a:pPr lvl="0">
              <a:spcBef>
                <a:spcPts val="0"/>
              </a:spcBef>
              <a:spcAft>
                <a:spcPts val="0"/>
              </a:spcAft>
              <a:buClrTx/>
            </a:pPr>
            <a:endParaRPr lang="fr-FR" b="1" dirty="0">
              <a:solidFill>
                <a:prstClr val="white"/>
              </a:solidFill>
              <a:cs typeface="+mn-cs"/>
            </a:endParaRPr>
          </a:p>
          <a:p>
            <a:pPr marL="179070" lvl="0">
              <a:spcBef>
                <a:spcPts val="0"/>
              </a:spcBef>
              <a:spcAft>
                <a:spcPts val="0"/>
              </a:spcAft>
              <a:buClrTx/>
            </a:pPr>
            <a:endParaRPr lang="fr-FR" b="1" dirty="0">
              <a:solidFill>
                <a:prstClr val="white"/>
              </a:solidFill>
            </a:endParaRPr>
          </a:p>
          <a:p>
            <a:endParaRPr lang="fr-FR" dirty="0"/>
          </a:p>
        </p:txBody>
      </p:sp>
      <p:sp>
        <p:nvSpPr>
          <p:cNvPr id="4" name="Slide Number Placeholder 3">
            <a:extLst>
              <a:ext uri="{FF2B5EF4-FFF2-40B4-BE49-F238E27FC236}">
                <a16:creationId xmlns:a16="http://schemas.microsoft.com/office/drawing/2014/main" id="{212F5161-4C94-4708-8652-D6135B95A151}"/>
              </a:ext>
            </a:extLst>
          </p:cNvPr>
          <p:cNvSpPr>
            <a:spLocks noGrp="1"/>
          </p:cNvSpPr>
          <p:nvPr>
            <p:ph type="sldNum" sz="quarter" idx="4"/>
          </p:nvPr>
        </p:nvSpPr>
        <p:spPr/>
        <p:txBody>
          <a:bodyPr/>
          <a:lstStyle/>
          <a:p>
            <a:r>
              <a:rPr lang="en-US"/>
              <a:t>Page </a:t>
            </a:r>
            <a:fld id="{5A9C12DC-491F-9444-86A2-13AC5C62A2FC}" type="slidenum">
              <a:rPr lang="en-US" smtClean="0"/>
              <a:pPr/>
              <a:t>5</a:t>
            </a:fld>
            <a:endParaRPr lang="en-US"/>
          </a:p>
        </p:txBody>
      </p:sp>
      <p:sp>
        <p:nvSpPr>
          <p:cNvPr id="5" name="Footer Placeholder 4">
            <a:extLst>
              <a:ext uri="{FF2B5EF4-FFF2-40B4-BE49-F238E27FC236}">
                <a16:creationId xmlns:a16="http://schemas.microsoft.com/office/drawing/2014/main" id="{C6B2761A-E85B-421E-B33F-FE7FF9A5FFFE}"/>
              </a:ext>
            </a:extLst>
          </p:cNvPr>
          <p:cNvSpPr>
            <a:spLocks noGrp="1"/>
          </p:cNvSpPr>
          <p:nvPr>
            <p:ph type="ftr" sz="quarter" idx="3"/>
          </p:nvPr>
        </p:nvSpPr>
        <p:spPr/>
        <p:txBody>
          <a:bodyPr/>
          <a:lstStyle/>
          <a:p>
            <a:r>
              <a:rPr lang="en-US"/>
              <a:t>Confidential Property of Schneider Electric |</a:t>
            </a:r>
          </a:p>
        </p:txBody>
      </p:sp>
    </p:spTree>
    <p:extLst>
      <p:ext uri="{BB962C8B-B14F-4D97-AF65-F5344CB8AC3E}">
        <p14:creationId xmlns:p14="http://schemas.microsoft.com/office/powerpoint/2010/main" val="406238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C3AD33D-5BE6-4B17-82EB-D15FF36C2FD6}"/>
              </a:ext>
            </a:extLst>
          </p:cNvPr>
          <p:cNvGrpSpPr/>
          <p:nvPr/>
        </p:nvGrpSpPr>
        <p:grpSpPr>
          <a:xfrm>
            <a:off x="6791364" y="764071"/>
            <a:ext cx="2275308" cy="3870991"/>
            <a:chOff x="1340263" y="302697"/>
            <a:chExt cx="2894013" cy="4897559"/>
          </a:xfrm>
        </p:grpSpPr>
        <p:pic>
          <p:nvPicPr>
            <p:cNvPr id="33" name="Picture 2" descr="Image">
              <a:extLst>
                <a:ext uri="{FF2B5EF4-FFF2-40B4-BE49-F238E27FC236}">
                  <a16:creationId xmlns:a16="http://schemas.microsoft.com/office/drawing/2014/main" id="{BAC9EB9E-E144-45F6-B554-289DFC8481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00" b="47158"/>
            <a:stretch/>
          </p:blipFill>
          <p:spPr bwMode="auto">
            <a:xfrm>
              <a:off x="1340263" y="302697"/>
              <a:ext cx="2894013" cy="252248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Image">
              <a:extLst>
                <a:ext uri="{FF2B5EF4-FFF2-40B4-BE49-F238E27FC236}">
                  <a16:creationId xmlns:a16="http://schemas.microsoft.com/office/drawing/2014/main" id="{A3226178-53F9-4002-9133-A5A3B11B61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843"/>
            <a:stretch/>
          </p:blipFill>
          <p:spPr bwMode="auto">
            <a:xfrm>
              <a:off x="1340263" y="2774732"/>
              <a:ext cx="2894013" cy="242552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Espace réservé du numéro de diapositive 1">
            <a:extLst>
              <a:ext uri="{FF2B5EF4-FFF2-40B4-BE49-F238E27FC236}">
                <a16:creationId xmlns:a16="http://schemas.microsoft.com/office/drawing/2014/main" id="{A4C013DE-D06B-43E1-92A2-17399C29C78F}"/>
              </a:ext>
            </a:extLst>
          </p:cNvPr>
          <p:cNvSpPr>
            <a:spLocks noGrp="1"/>
          </p:cNvSpPr>
          <p:nvPr>
            <p:ph type="sldNum" sz="quarter" idx="4"/>
          </p:nvPr>
        </p:nvSpPr>
        <p:spPr/>
        <p:txBody>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6</a:t>
            </a:fld>
            <a:endParaRPr kumimoji="0" lang="en-US" sz="600" b="0" i="0" u="none" strike="noStrike" kern="1200" cap="none" spc="0" normalizeH="0" baseline="0" noProof="0">
              <a:ln>
                <a:noFill/>
              </a:ln>
              <a:solidFill>
                <a:srgbClr val="3DCD58"/>
              </a:solidFill>
              <a:effectLst/>
              <a:uLnTx/>
              <a:uFillTx/>
              <a:latin typeface="Arial"/>
              <a:ea typeface="+mn-ea"/>
              <a:cs typeface="Arial"/>
            </a:endParaRPr>
          </a:p>
        </p:txBody>
      </p:sp>
      <p:sp>
        <p:nvSpPr>
          <p:cNvPr id="3" name="Espace réservé du pied de page 2">
            <a:extLst>
              <a:ext uri="{FF2B5EF4-FFF2-40B4-BE49-F238E27FC236}">
                <a16:creationId xmlns:a16="http://schemas.microsoft.com/office/drawing/2014/main" id="{D07263E5-5CD5-4C90-B022-58A2C464236C}"/>
              </a:ext>
            </a:extLst>
          </p:cNvPr>
          <p:cNvSpPr>
            <a:spLocks noGrp="1"/>
          </p:cNvSpPr>
          <p:nvPr>
            <p:ph type="ftr" sz="quarter" idx="3"/>
          </p:nvPr>
        </p:nvSpPr>
        <p:spPr/>
        <p:txBody>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26469"/>
                </a:solidFill>
                <a:effectLst/>
                <a:uLnTx/>
                <a:uFillTx/>
                <a:latin typeface="Arial"/>
                <a:ea typeface="+mn-ea"/>
                <a:cs typeface="Arial"/>
              </a:rPr>
              <a:t>Confidential Property of Schneider Electric |</a:t>
            </a:r>
          </a:p>
        </p:txBody>
      </p:sp>
      <p:pic>
        <p:nvPicPr>
          <p:cNvPr id="9" name="Espace réservé du contenu 8">
            <a:extLst>
              <a:ext uri="{FF2B5EF4-FFF2-40B4-BE49-F238E27FC236}">
                <a16:creationId xmlns:a16="http://schemas.microsoft.com/office/drawing/2014/main" id="{8B78D75A-C4DB-451D-9CA3-8C6C61DC23F5}"/>
              </a:ext>
            </a:extLst>
          </p:cNvPr>
          <p:cNvPicPr>
            <a:picLocks noGrp="1" noChangeAspect="1"/>
          </p:cNvPicPr>
          <p:nvPr>
            <p:ph sz="quarter" idx="31"/>
          </p:nvPr>
        </p:nvPicPr>
        <p:blipFill rotWithShape="1">
          <a:blip r:embed="rId4"/>
          <a:srcRect t="3640"/>
          <a:stretch/>
        </p:blipFill>
        <p:spPr>
          <a:xfrm>
            <a:off x="252413" y="987070"/>
            <a:ext cx="1931987" cy="3309604"/>
          </a:xfrm>
        </p:spPr>
      </p:pic>
      <p:sp>
        <p:nvSpPr>
          <p:cNvPr id="5" name="Espace réservé du texte 4">
            <a:extLst>
              <a:ext uri="{FF2B5EF4-FFF2-40B4-BE49-F238E27FC236}">
                <a16:creationId xmlns:a16="http://schemas.microsoft.com/office/drawing/2014/main" id="{41EEF1C4-E92D-4035-B0B4-44386C36D444}"/>
              </a:ext>
            </a:extLst>
          </p:cNvPr>
          <p:cNvSpPr>
            <a:spLocks noGrp="1"/>
          </p:cNvSpPr>
          <p:nvPr>
            <p:ph type="body" sz="quarter" idx="32"/>
          </p:nvPr>
        </p:nvSpPr>
        <p:spPr/>
        <p:txBody>
          <a:bodyPr/>
          <a:lstStyle/>
          <a:p>
            <a:r>
              <a:rPr lang="fr-FR" dirty="0">
                <a:solidFill>
                  <a:schemeClr val="bg2"/>
                </a:solidFill>
              </a:rPr>
              <a:t>Certification des justificatif </a:t>
            </a:r>
            <a:r>
              <a:rPr lang="fr-FR" sz="1800" dirty="0">
                <a:solidFill>
                  <a:schemeClr val="bg2"/>
                </a:solidFill>
              </a:rPr>
              <a:t>(mobile uniquement)</a:t>
            </a:r>
          </a:p>
          <a:p>
            <a:endParaRPr lang="fr-FR" dirty="0"/>
          </a:p>
        </p:txBody>
      </p:sp>
      <p:pic>
        <p:nvPicPr>
          <p:cNvPr id="13" name="Image 12">
            <a:extLst>
              <a:ext uri="{FF2B5EF4-FFF2-40B4-BE49-F238E27FC236}">
                <a16:creationId xmlns:a16="http://schemas.microsoft.com/office/drawing/2014/main" id="{CDCFC41B-792E-427B-9644-50C445572504}"/>
              </a:ext>
            </a:extLst>
          </p:cNvPr>
          <p:cNvPicPr>
            <a:picLocks noChangeAspect="1"/>
          </p:cNvPicPr>
          <p:nvPr/>
        </p:nvPicPr>
        <p:blipFill rotWithShape="1">
          <a:blip r:embed="rId5"/>
          <a:srcRect t="4149" b="58774"/>
          <a:stretch/>
        </p:blipFill>
        <p:spPr>
          <a:xfrm>
            <a:off x="4276183" y="822179"/>
            <a:ext cx="2129293" cy="1403508"/>
          </a:xfrm>
          <a:prstGeom prst="rect">
            <a:avLst/>
          </a:prstGeom>
        </p:spPr>
      </p:pic>
      <p:sp>
        <p:nvSpPr>
          <p:cNvPr id="17" name="ZoneTexte 16">
            <a:extLst>
              <a:ext uri="{FF2B5EF4-FFF2-40B4-BE49-F238E27FC236}">
                <a16:creationId xmlns:a16="http://schemas.microsoft.com/office/drawing/2014/main" id="{BA16E2E8-8BE1-44B2-9705-AD9D990A3CA7}"/>
              </a:ext>
            </a:extLst>
          </p:cNvPr>
          <p:cNvSpPr txBox="1"/>
          <p:nvPr/>
        </p:nvSpPr>
        <p:spPr>
          <a:xfrm>
            <a:off x="2251324" y="1162332"/>
            <a:ext cx="1566899" cy="1107996"/>
          </a:xfrm>
          <a:custGeom>
            <a:avLst/>
            <a:gdLst>
              <a:gd name="connsiteX0" fmla="*/ 0 w 1566899"/>
              <a:gd name="connsiteY0" fmla="*/ 0 h 1107996"/>
              <a:gd name="connsiteX1" fmla="*/ 537969 w 1566899"/>
              <a:gd name="connsiteY1" fmla="*/ 0 h 1107996"/>
              <a:gd name="connsiteX2" fmla="*/ 1091606 w 1566899"/>
              <a:gd name="connsiteY2" fmla="*/ 0 h 1107996"/>
              <a:gd name="connsiteX3" fmla="*/ 1566899 w 1566899"/>
              <a:gd name="connsiteY3" fmla="*/ 0 h 1107996"/>
              <a:gd name="connsiteX4" fmla="*/ 1566899 w 1566899"/>
              <a:gd name="connsiteY4" fmla="*/ 565078 h 1107996"/>
              <a:gd name="connsiteX5" fmla="*/ 1566899 w 1566899"/>
              <a:gd name="connsiteY5" fmla="*/ 1107996 h 1107996"/>
              <a:gd name="connsiteX6" fmla="*/ 1060268 w 1566899"/>
              <a:gd name="connsiteY6" fmla="*/ 1107996 h 1107996"/>
              <a:gd name="connsiteX7" fmla="*/ 569307 w 1566899"/>
              <a:gd name="connsiteY7" fmla="*/ 1107996 h 1107996"/>
              <a:gd name="connsiteX8" fmla="*/ 0 w 1566899"/>
              <a:gd name="connsiteY8" fmla="*/ 1107996 h 1107996"/>
              <a:gd name="connsiteX9" fmla="*/ 0 w 1566899"/>
              <a:gd name="connsiteY9" fmla="*/ 587238 h 1107996"/>
              <a:gd name="connsiteX10" fmla="*/ 0 w 1566899"/>
              <a:gd name="connsiteY10" fmla="*/ 0 h 11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6899" h="1107996" extrusionOk="0">
                <a:moveTo>
                  <a:pt x="0" y="0"/>
                </a:moveTo>
                <a:cubicBezTo>
                  <a:pt x="185490" y="-6073"/>
                  <a:pt x="415793" y="53633"/>
                  <a:pt x="537969" y="0"/>
                </a:cubicBezTo>
                <a:cubicBezTo>
                  <a:pt x="660145" y="-53633"/>
                  <a:pt x="962247" y="33342"/>
                  <a:pt x="1091606" y="0"/>
                </a:cubicBezTo>
                <a:cubicBezTo>
                  <a:pt x="1220965" y="-33342"/>
                  <a:pt x="1442579" y="40947"/>
                  <a:pt x="1566899" y="0"/>
                </a:cubicBezTo>
                <a:cubicBezTo>
                  <a:pt x="1584632" y="240416"/>
                  <a:pt x="1555579" y="321758"/>
                  <a:pt x="1566899" y="565078"/>
                </a:cubicBezTo>
                <a:cubicBezTo>
                  <a:pt x="1578219" y="808398"/>
                  <a:pt x="1533692" y="837950"/>
                  <a:pt x="1566899" y="1107996"/>
                </a:cubicBezTo>
                <a:cubicBezTo>
                  <a:pt x="1407132" y="1168496"/>
                  <a:pt x="1167386" y="1084092"/>
                  <a:pt x="1060268" y="1107996"/>
                </a:cubicBezTo>
                <a:cubicBezTo>
                  <a:pt x="953150" y="1131900"/>
                  <a:pt x="802854" y="1063881"/>
                  <a:pt x="569307" y="1107996"/>
                </a:cubicBezTo>
                <a:cubicBezTo>
                  <a:pt x="335760" y="1152111"/>
                  <a:pt x="241730" y="1054905"/>
                  <a:pt x="0" y="1107996"/>
                </a:cubicBezTo>
                <a:cubicBezTo>
                  <a:pt x="-60061" y="974470"/>
                  <a:pt x="37403" y="795889"/>
                  <a:pt x="0" y="587238"/>
                </a:cubicBezTo>
                <a:cubicBezTo>
                  <a:pt x="-37403" y="378587"/>
                  <a:pt x="60371" y="139217"/>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626469"/>
                </a:solidFill>
                <a:effectLst/>
                <a:uLnTx/>
                <a:uFillTx/>
                <a:latin typeface="Arial"/>
                <a:ea typeface="+mn-ea"/>
                <a:cs typeface="+mn-cs"/>
              </a:rPr>
              <a:t>Pour certifier un justificatif je clique d’abord sur le bouton « </a:t>
            </a:r>
            <a:r>
              <a:rPr kumimoji="0" lang="fr-FR" sz="1100" b="0" i="0" u="none" strike="noStrike" kern="1200" cap="none" spc="0" normalizeH="0" baseline="0" noProof="0" err="1">
                <a:ln>
                  <a:noFill/>
                </a:ln>
                <a:solidFill>
                  <a:srgbClr val="626469"/>
                </a:solidFill>
                <a:effectLst/>
                <a:uLnTx/>
                <a:uFillTx/>
                <a:latin typeface="Arial"/>
                <a:ea typeface="+mn-ea"/>
                <a:cs typeface="+mn-cs"/>
              </a:rPr>
              <a:t>ExpenseIt</a:t>
            </a:r>
            <a:r>
              <a:rPr kumimoji="0" lang="fr-FR" sz="1100" b="0" i="0" u="none" strike="noStrike" kern="1200" cap="none" spc="0" normalizeH="0" baseline="0" noProof="0">
                <a:ln>
                  <a:noFill/>
                </a:ln>
                <a:solidFill>
                  <a:srgbClr val="626469"/>
                </a:solidFill>
                <a:effectLst/>
                <a:uLnTx/>
                <a:uFillTx/>
                <a:latin typeface="Arial"/>
                <a:ea typeface="+mn-ea"/>
                <a:cs typeface="+mn-cs"/>
              </a:rPr>
              <a:t> » depuis ma page d’accueil Concur mobile</a:t>
            </a:r>
          </a:p>
        </p:txBody>
      </p:sp>
      <p:cxnSp>
        <p:nvCxnSpPr>
          <p:cNvPr id="19" name="Connecteur : en arc 18">
            <a:extLst>
              <a:ext uri="{FF2B5EF4-FFF2-40B4-BE49-F238E27FC236}">
                <a16:creationId xmlns:a16="http://schemas.microsoft.com/office/drawing/2014/main" id="{168056ED-C0F0-4379-8EA5-E0A54809F011}"/>
              </a:ext>
            </a:extLst>
          </p:cNvPr>
          <p:cNvCxnSpPr>
            <a:cxnSpLocks/>
          </p:cNvCxnSpPr>
          <p:nvPr/>
        </p:nvCxnSpPr>
        <p:spPr>
          <a:xfrm rot="5400000">
            <a:off x="961681" y="2394180"/>
            <a:ext cx="1512241" cy="1421008"/>
          </a:xfrm>
          <a:prstGeom prst="curvedConnector3">
            <a:avLst>
              <a:gd name="adj1" fmla="val 50000"/>
            </a:avLst>
          </a:prstGeom>
          <a:ln w="12700" cap="rnd">
            <a:solidFill>
              <a:schemeClr val="bg2"/>
            </a:solidFill>
            <a:prstDash val="lgDash"/>
            <a:tailEnd type="triangle"/>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1899398D-A841-41BF-B956-60EFDD74DB81}"/>
              </a:ext>
            </a:extLst>
          </p:cNvPr>
          <p:cNvSpPr/>
          <p:nvPr/>
        </p:nvSpPr>
        <p:spPr>
          <a:xfrm>
            <a:off x="666550" y="3944777"/>
            <a:ext cx="566833" cy="363363"/>
          </a:xfrm>
          <a:prstGeom prst="rect">
            <a:avLst/>
          </a:prstGeom>
          <a:noFill/>
          <a:ln w="19050">
            <a:solidFill>
              <a:srgbClr val="36C746"/>
            </a:solidFill>
            <a:extLst>
              <a:ext uri="{C807C97D-BFC1-408E-A445-0C87EB9F89A2}">
                <ask:lineSketchStyleProps xmlns:ask="http://schemas.microsoft.com/office/drawing/2018/sketchyshapes" sd="3239588012">
                  <a:custGeom>
                    <a:avLst/>
                    <a:gdLst>
                      <a:gd name="connsiteX0" fmla="*/ 0 w 3566363"/>
                      <a:gd name="connsiteY0" fmla="*/ 0 h 834716"/>
                      <a:gd name="connsiteX1" fmla="*/ 558730 w 3566363"/>
                      <a:gd name="connsiteY1" fmla="*/ 0 h 834716"/>
                      <a:gd name="connsiteX2" fmla="*/ 1081797 w 3566363"/>
                      <a:gd name="connsiteY2" fmla="*/ 0 h 834716"/>
                      <a:gd name="connsiteX3" fmla="*/ 1604863 w 3566363"/>
                      <a:gd name="connsiteY3" fmla="*/ 0 h 834716"/>
                      <a:gd name="connsiteX4" fmla="*/ 2199257 w 3566363"/>
                      <a:gd name="connsiteY4" fmla="*/ 0 h 834716"/>
                      <a:gd name="connsiteX5" fmla="*/ 2829315 w 3566363"/>
                      <a:gd name="connsiteY5" fmla="*/ 0 h 834716"/>
                      <a:gd name="connsiteX6" fmla="*/ 3566363 w 3566363"/>
                      <a:gd name="connsiteY6" fmla="*/ 0 h 834716"/>
                      <a:gd name="connsiteX7" fmla="*/ 3566363 w 3566363"/>
                      <a:gd name="connsiteY7" fmla="*/ 417358 h 834716"/>
                      <a:gd name="connsiteX8" fmla="*/ 3566363 w 3566363"/>
                      <a:gd name="connsiteY8" fmla="*/ 834716 h 834716"/>
                      <a:gd name="connsiteX9" fmla="*/ 3043296 w 3566363"/>
                      <a:gd name="connsiteY9" fmla="*/ 834716 h 834716"/>
                      <a:gd name="connsiteX10" fmla="*/ 2413239 w 3566363"/>
                      <a:gd name="connsiteY10" fmla="*/ 834716 h 834716"/>
                      <a:gd name="connsiteX11" fmla="*/ 1925836 w 3566363"/>
                      <a:gd name="connsiteY11" fmla="*/ 834716 h 834716"/>
                      <a:gd name="connsiteX12" fmla="*/ 1331442 w 3566363"/>
                      <a:gd name="connsiteY12" fmla="*/ 834716 h 834716"/>
                      <a:gd name="connsiteX13" fmla="*/ 665721 w 3566363"/>
                      <a:gd name="connsiteY13" fmla="*/ 834716 h 834716"/>
                      <a:gd name="connsiteX14" fmla="*/ 0 w 3566363"/>
                      <a:gd name="connsiteY14" fmla="*/ 834716 h 834716"/>
                      <a:gd name="connsiteX15" fmla="*/ 0 w 3566363"/>
                      <a:gd name="connsiteY15" fmla="*/ 442399 h 834716"/>
                      <a:gd name="connsiteX16" fmla="*/ 0 w 3566363"/>
                      <a:gd name="connsiteY16" fmla="*/ 0 h 83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66363" h="834716" extrusionOk="0">
                        <a:moveTo>
                          <a:pt x="0" y="0"/>
                        </a:moveTo>
                        <a:cubicBezTo>
                          <a:pt x="184998" y="-8480"/>
                          <a:pt x="284879" y="12042"/>
                          <a:pt x="558730" y="0"/>
                        </a:cubicBezTo>
                        <a:cubicBezTo>
                          <a:pt x="832581" y="-12042"/>
                          <a:pt x="864665" y="12851"/>
                          <a:pt x="1081797" y="0"/>
                        </a:cubicBezTo>
                        <a:cubicBezTo>
                          <a:pt x="1298929" y="-12851"/>
                          <a:pt x="1450312" y="48700"/>
                          <a:pt x="1604863" y="0"/>
                        </a:cubicBezTo>
                        <a:cubicBezTo>
                          <a:pt x="1759414" y="-48700"/>
                          <a:pt x="2005365" y="63211"/>
                          <a:pt x="2199257" y="0"/>
                        </a:cubicBezTo>
                        <a:cubicBezTo>
                          <a:pt x="2393149" y="-63211"/>
                          <a:pt x="2684034" y="33174"/>
                          <a:pt x="2829315" y="0"/>
                        </a:cubicBezTo>
                        <a:cubicBezTo>
                          <a:pt x="2974596" y="-33174"/>
                          <a:pt x="3381525" y="80958"/>
                          <a:pt x="3566363" y="0"/>
                        </a:cubicBezTo>
                        <a:cubicBezTo>
                          <a:pt x="3607324" y="103357"/>
                          <a:pt x="3553730" y="255535"/>
                          <a:pt x="3566363" y="417358"/>
                        </a:cubicBezTo>
                        <a:cubicBezTo>
                          <a:pt x="3578996" y="579181"/>
                          <a:pt x="3551152" y="739334"/>
                          <a:pt x="3566363" y="834716"/>
                        </a:cubicBezTo>
                        <a:cubicBezTo>
                          <a:pt x="3364482" y="878098"/>
                          <a:pt x="3279157" y="824084"/>
                          <a:pt x="3043296" y="834716"/>
                        </a:cubicBezTo>
                        <a:cubicBezTo>
                          <a:pt x="2807435" y="845348"/>
                          <a:pt x="2601731" y="808324"/>
                          <a:pt x="2413239" y="834716"/>
                        </a:cubicBezTo>
                        <a:cubicBezTo>
                          <a:pt x="2224747" y="861108"/>
                          <a:pt x="2038438" y="829399"/>
                          <a:pt x="1925836" y="834716"/>
                        </a:cubicBezTo>
                        <a:cubicBezTo>
                          <a:pt x="1813234" y="840033"/>
                          <a:pt x="1575418" y="834294"/>
                          <a:pt x="1331442" y="834716"/>
                        </a:cubicBezTo>
                        <a:cubicBezTo>
                          <a:pt x="1087466" y="835138"/>
                          <a:pt x="850240" y="815780"/>
                          <a:pt x="665721" y="834716"/>
                        </a:cubicBezTo>
                        <a:cubicBezTo>
                          <a:pt x="481202" y="853652"/>
                          <a:pt x="267181" y="800957"/>
                          <a:pt x="0" y="834716"/>
                        </a:cubicBezTo>
                        <a:cubicBezTo>
                          <a:pt x="-10502" y="668857"/>
                          <a:pt x="36364" y="527563"/>
                          <a:pt x="0" y="442399"/>
                        </a:cubicBezTo>
                        <a:cubicBezTo>
                          <a:pt x="-36364" y="357235"/>
                          <a:pt x="1990" y="191552"/>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Ellipse 24">
            <a:extLst>
              <a:ext uri="{FF2B5EF4-FFF2-40B4-BE49-F238E27FC236}">
                <a16:creationId xmlns:a16="http://schemas.microsoft.com/office/drawing/2014/main" id="{AF808907-F53C-4147-8F0F-21A5C3540D88}"/>
              </a:ext>
            </a:extLst>
          </p:cNvPr>
          <p:cNvSpPr/>
          <p:nvPr/>
        </p:nvSpPr>
        <p:spPr>
          <a:xfrm>
            <a:off x="2907218" y="798440"/>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white"/>
                </a:solidFill>
                <a:effectLst/>
                <a:uLnTx/>
                <a:uFillTx/>
                <a:latin typeface="Arial"/>
                <a:ea typeface="+mn-ea"/>
                <a:cs typeface="+mn-cs"/>
              </a:rPr>
              <a:t>1</a:t>
            </a:r>
          </a:p>
        </p:txBody>
      </p:sp>
      <p:sp>
        <p:nvSpPr>
          <p:cNvPr id="27" name="Ellipse 26">
            <a:extLst>
              <a:ext uri="{FF2B5EF4-FFF2-40B4-BE49-F238E27FC236}">
                <a16:creationId xmlns:a16="http://schemas.microsoft.com/office/drawing/2014/main" id="{03228D36-DE8C-4DB4-A59F-C69648A6F670}"/>
              </a:ext>
            </a:extLst>
          </p:cNvPr>
          <p:cNvSpPr/>
          <p:nvPr/>
        </p:nvSpPr>
        <p:spPr>
          <a:xfrm>
            <a:off x="2482790" y="4165031"/>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2</a:t>
            </a:r>
          </a:p>
        </p:txBody>
      </p:sp>
      <p:sp>
        <p:nvSpPr>
          <p:cNvPr id="28" name="Ellipse 27">
            <a:extLst>
              <a:ext uri="{FF2B5EF4-FFF2-40B4-BE49-F238E27FC236}">
                <a16:creationId xmlns:a16="http://schemas.microsoft.com/office/drawing/2014/main" id="{434AE15B-41D3-4634-9304-64E0B2546AB1}"/>
              </a:ext>
            </a:extLst>
          </p:cNvPr>
          <p:cNvSpPr/>
          <p:nvPr/>
        </p:nvSpPr>
        <p:spPr>
          <a:xfrm>
            <a:off x="5048666" y="2342089"/>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white"/>
                </a:solidFill>
                <a:effectLst/>
                <a:uLnTx/>
                <a:uFillTx/>
                <a:latin typeface="Arial"/>
                <a:ea typeface="+mn-ea"/>
                <a:cs typeface="+mn-cs"/>
              </a:rPr>
              <a:t>3</a:t>
            </a:r>
          </a:p>
        </p:txBody>
      </p:sp>
      <p:sp>
        <p:nvSpPr>
          <p:cNvPr id="29" name="Ellipse 28">
            <a:extLst>
              <a:ext uri="{FF2B5EF4-FFF2-40B4-BE49-F238E27FC236}">
                <a16:creationId xmlns:a16="http://schemas.microsoft.com/office/drawing/2014/main" id="{602D6543-B0D3-4BDE-878A-913A9C0318E5}"/>
              </a:ext>
            </a:extLst>
          </p:cNvPr>
          <p:cNvSpPr/>
          <p:nvPr/>
        </p:nvSpPr>
        <p:spPr>
          <a:xfrm>
            <a:off x="5303776" y="3449042"/>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white"/>
                </a:solidFill>
                <a:effectLst/>
                <a:uLnTx/>
                <a:uFillTx/>
                <a:latin typeface="Arial"/>
                <a:ea typeface="+mn-ea"/>
                <a:cs typeface="+mn-cs"/>
              </a:rPr>
              <a:t>4</a:t>
            </a:r>
          </a:p>
        </p:txBody>
      </p:sp>
      <p:sp>
        <p:nvSpPr>
          <p:cNvPr id="31" name="ZoneTexte 30">
            <a:extLst>
              <a:ext uri="{FF2B5EF4-FFF2-40B4-BE49-F238E27FC236}">
                <a16:creationId xmlns:a16="http://schemas.microsoft.com/office/drawing/2014/main" id="{53232683-3B72-4543-83CE-97793F899E3E}"/>
              </a:ext>
            </a:extLst>
          </p:cNvPr>
          <p:cNvSpPr txBox="1"/>
          <p:nvPr/>
        </p:nvSpPr>
        <p:spPr>
          <a:xfrm>
            <a:off x="2358144" y="4465536"/>
            <a:ext cx="2129293" cy="553998"/>
          </a:xfrm>
          <a:custGeom>
            <a:avLst/>
            <a:gdLst>
              <a:gd name="connsiteX0" fmla="*/ 0 w 2129293"/>
              <a:gd name="connsiteY0" fmla="*/ 0 h 553998"/>
              <a:gd name="connsiteX1" fmla="*/ 553616 w 2129293"/>
              <a:gd name="connsiteY1" fmla="*/ 0 h 553998"/>
              <a:gd name="connsiteX2" fmla="*/ 1128525 w 2129293"/>
              <a:gd name="connsiteY2" fmla="*/ 0 h 553998"/>
              <a:gd name="connsiteX3" fmla="*/ 1596970 w 2129293"/>
              <a:gd name="connsiteY3" fmla="*/ 0 h 553998"/>
              <a:gd name="connsiteX4" fmla="*/ 2129293 w 2129293"/>
              <a:gd name="connsiteY4" fmla="*/ 0 h 553998"/>
              <a:gd name="connsiteX5" fmla="*/ 2129293 w 2129293"/>
              <a:gd name="connsiteY5" fmla="*/ 553998 h 553998"/>
              <a:gd name="connsiteX6" fmla="*/ 1618263 w 2129293"/>
              <a:gd name="connsiteY6" fmla="*/ 553998 h 553998"/>
              <a:gd name="connsiteX7" fmla="*/ 1128525 w 2129293"/>
              <a:gd name="connsiteY7" fmla="*/ 553998 h 553998"/>
              <a:gd name="connsiteX8" fmla="*/ 596202 w 2129293"/>
              <a:gd name="connsiteY8" fmla="*/ 553998 h 553998"/>
              <a:gd name="connsiteX9" fmla="*/ 0 w 2129293"/>
              <a:gd name="connsiteY9" fmla="*/ 553998 h 553998"/>
              <a:gd name="connsiteX10" fmla="*/ 0 w 2129293"/>
              <a:gd name="connsiteY10"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9293" h="553998" extrusionOk="0">
                <a:moveTo>
                  <a:pt x="0" y="0"/>
                </a:moveTo>
                <a:cubicBezTo>
                  <a:pt x="222848" y="-10291"/>
                  <a:pt x="439325" y="13409"/>
                  <a:pt x="553616" y="0"/>
                </a:cubicBezTo>
                <a:cubicBezTo>
                  <a:pt x="667907" y="-13409"/>
                  <a:pt x="1000368" y="2043"/>
                  <a:pt x="1128525" y="0"/>
                </a:cubicBezTo>
                <a:cubicBezTo>
                  <a:pt x="1256682" y="-2043"/>
                  <a:pt x="1436771" y="44832"/>
                  <a:pt x="1596970" y="0"/>
                </a:cubicBezTo>
                <a:cubicBezTo>
                  <a:pt x="1757169" y="-44832"/>
                  <a:pt x="1996310" y="50799"/>
                  <a:pt x="2129293" y="0"/>
                </a:cubicBezTo>
                <a:cubicBezTo>
                  <a:pt x="2153587" y="251936"/>
                  <a:pt x="2097454" y="291799"/>
                  <a:pt x="2129293" y="553998"/>
                </a:cubicBezTo>
                <a:cubicBezTo>
                  <a:pt x="1897163" y="613533"/>
                  <a:pt x="1743689" y="553621"/>
                  <a:pt x="1618263" y="553998"/>
                </a:cubicBezTo>
                <a:cubicBezTo>
                  <a:pt x="1492837" y="554375"/>
                  <a:pt x="1285302" y="497654"/>
                  <a:pt x="1128525" y="553998"/>
                </a:cubicBezTo>
                <a:cubicBezTo>
                  <a:pt x="971748" y="610342"/>
                  <a:pt x="848575" y="547145"/>
                  <a:pt x="596202" y="553998"/>
                </a:cubicBezTo>
                <a:cubicBezTo>
                  <a:pt x="343829" y="560851"/>
                  <a:pt x="221608" y="513326"/>
                  <a:pt x="0" y="553998"/>
                </a:cubicBezTo>
                <a:cubicBezTo>
                  <a:pt x="-21599" y="372026"/>
                  <a:pt x="60631" y="139540"/>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626469"/>
                </a:solidFill>
                <a:effectLst/>
                <a:uLnTx/>
                <a:uFillTx/>
                <a:latin typeface="Arial"/>
                <a:ea typeface="+mn-ea"/>
                <a:cs typeface="+mn-cs"/>
              </a:rPr>
              <a:t>J’active le mode multipage et je photographie mes justificatifs de façon à ce qu’il soit </a:t>
            </a:r>
            <a:r>
              <a:rPr kumimoji="0" lang="fr-FR" sz="1000" b="1" i="0" u="none" strike="noStrike" kern="1200" cap="none" spc="0" normalizeH="0" baseline="0" noProof="0" dirty="0">
                <a:ln>
                  <a:noFill/>
                </a:ln>
                <a:solidFill>
                  <a:srgbClr val="626469"/>
                </a:solidFill>
                <a:effectLst/>
                <a:uLnTx/>
                <a:uFillTx/>
                <a:latin typeface="Arial"/>
                <a:ea typeface="+mn-ea"/>
                <a:cs typeface="+mn-cs"/>
              </a:rPr>
              <a:t>lisible, </a:t>
            </a:r>
          </a:p>
        </p:txBody>
      </p:sp>
      <p:cxnSp>
        <p:nvCxnSpPr>
          <p:cNvPr id="47" name="Connecteur : en arc 46">
            <a:extLst>
              <a:ext uri="{FF2B5EF4-FFF2-40B4-BE49-F238E27FC236}">
                <a16:creationId xmlns:a16="http://schemas.microsoft.com/office/drawing/2014/main" id="{0D6464FC-3421-4CA6-9A00-9C7A2C27B95E}"/>
              </a:ext>
            </a:extLst>
          </p:cNvPr>
          <p:cNvCxnSpPr>
            <a:cxnSpLocks/>
          </p:cNvCxnSpPr>
          <p:nvPr/>
        </p:nvCxnSpPr>
        <p:spPr>
          <a:xfrm rot="5400000" flipH="1" flipV="1">
            <a:off x="1724005" y="3799825"/>
            <a:ext cx="1435122" cy="436483"/>
          </a:xfrm>
          <a:prstGeom prst="curvedConnector2">
            <a:avLst/>
          </a:prstGeom>
          <a:ln w="1270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sp>
        <p:nvSpPr>
          <p:cNvPr id="48" name="ZoneTexte 47">
            <a:extLst>
              <a:ext uri="{FF2B5EF4-FFF2-40B4-BE49-F238E27FC236}">
                <a16:creationId xmlns:a16="http://schemas.microsoft.com/office/drawing/2014/main" id="{B6A6B183-63AB-4D25-BE02-153744E4D8EE}"/>
              </a:ext>
            </a:extLst>
          </p:cNvPr>
          <p:cNvSpPr txBox="1"/>
          <p:nvPr/>
        </p:nvSpPr>
        <p:spPr>
          <a:xfrm>
            <a:off x="4276183" y="2721776"/>
            <a:ext cx="2129293" cy="600164"/>
          </a:xfrm>
          <a:custGeom>
            <a:avLst/>
            <a:gdLst>
              <a:gd name="connsiteX0" fmla="*/ 0 w 2129293"/>
              <a:gd name="connsiteY0" fmla="*/ 0 h 600164"/>
              <a:gd name="connsiteX1" fmla="*/ 553616 w 2129293"/>
              <a:gd name="connsiteY1" fmla="*/ 0 h 600164"/>
              <a:gd name="connsiteX2" fmla="*/ 1128525 w 2129293"/>
              <a:gd name="connsiteY2" fmla="*/ 0 h 600164"/>
              <a:gd name="connsiteX3" fmla="*/ 1596970 w 2129293"/>
              <a:gd name="connsiteY3" fmla="*/ 0 h 600164"/>
              <a:gd name="connsiteX4" fmla="*/ 2129293 w 2129293"/>
              <a:gd name="connsiteY4" fmla="*/ 0 h 600164"/>
              <a:gd name="connsiteX5" fmla="*/ 2129293 w 2129293"/>
              <a:gd name="connsiteY5" fmla="*/ 300082 h 600164"/>
              <a:gd name="connsiteX6" fmla="*/ 2129293 w 2129293"/>
              <a:gd name="connsiteY6" fmla="*/ 600164 h 600164"/>
              <a:gd name="connsiteX7" fmla="*/ 1639556 w 2129293"/>
              <a:gd name="connsiteY7" fmla="*/ 600164 h 600164"/>
              <a:gd name="connsiteX8" fmla="*/ 1107232 w 2129293"/>
              <a:gd name="connsiteY8" fmla="*/ 600164 h 600164"/>
              <a:gd name="connsiteX9" fmla="*/ 638788 w 2129293"/>
              <a:gd name="connsiteY9" fmla="*/ 600164 h 600164"/>
              <a:gd name="connsiteX10" fmla="*/ 0 w 2129293"/>
              <a:gd name="connsiteY10" fmla="*/ 600164 h 600164"/>
              <a:gd name="connsiteX11" fmla="*/ 0 w 2129293"/>
              <a:gd name="connsiteY11" fmla="*/ 306084 h 600164"/>
              <a:gd name="connsiteX12" fmla="*/ 0 w 2129293"/>
              <a:gd name="connsiteY12" fmla="*/ 0 h 60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9293" h="600164" extrusionOk="0">
                <a:moveTo>
                  <a:pt x="0" y="0"/>
                </a:moveTo>
                <a:cubicBezTo>
                  <a:pt x="222848" y="-10291"/>
                  <a:pt x="439325" y="13409"/>
                  <a:pt x="553616" y="0"/>
                </a:cubicBezTo>
                <a:cubicBezTo>
                  <a:pt x="667907" y="-13409"/>
                  <a:pt x="1000368" y="2043"/>
                  <a:pt x="1128525" y="0"/>
                </a:cubicBezTo>
                <a:cubicBezTo>
                  <a:pt x="1256682" y="-2043"/>
                  <a:pt x="1436771" y="44832"/>
                  <a:pt x="1596970" y="0"/>
                </a:cubicBezTo>
                <a:cubicBezTo>
                  <a:pt x="1757169" y="-44832"/>
                  <a:pt x="1996310" y="50799"/>
                  <a:pt x="2129293" y="0"/>
                </a:cubicBezTo>
                <a:cubicBezTo>
                  <a:pt x="2164036" y="74511"/>
                  <a:pt x="2127487" y="184603"/>
                  <a:pt x="2129293" y="300082"/>
                </a:cubicBezTo>
                <a:cubicBezTo>
                  <a:pt x="2131099" y="415561"/>
                  <a:pt x="2107782" y="535338"/>
                  <a:pt x="2129293" y="600164"/>
                </a:cubicBezTo>
                <a:cubicBezTo>
                  <a:pt x="2021548" y="606912"/>
                  <a:pt x="1787719" y="599110"/>
                  <a:pt x="1639556" y="600164"/>
                </a:cubicBezTo>
                <a:cubicBezTo>
                  <a:pt x="1491393" y="601218"/>
                  <a:pt x="1362676" y="595909"/>
                  <a:pt x="1107232" y="600164"/>
                </a:cubicBezTo>
                <a:cubicBezTo>
                  <a:pt x="851788" y="604419"/>
                  <a:pt x="784282" y="553886"/>
                  <a:pt x="638788" y="600164"/>
                </a:cubicBezTo>
                <a:cubicBezTo>
                  <a:pt x="493294" y="646442"/>
                  <a:pt x="256459" y="551614"/>
                  <a:pt x="0" y="600164"/>
                </a:cubicBezTo>
                <a:cubicBezTo>
                  <a:pt x="-6883" y="463294"/>
                  <a:pt x="2106" y="386566"/>
                  <a:pt x="0" y="306084"/>
                </a:cubicBezTo>
                <a:cubicBezTo>
                  <a:pt x="-2106" y="225602"/>
                  <a:pt x="25886" y="138196"/>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626469"/>
                </a:solidFill>
                <a:effectLst/>
                <a:uLnTx/>
                <a:uFillTx/>
                <a:latin typeface="Arial"/>
                <a:ea typeface="+mn-ea"/>
                <a:cs typeface="+mn-cs"/>
              </a:rPr>
              <a:t>Je patiente pendant le chargement. Il peut prendre un peu prendre jusqu’à 1 min</a:t>
            </a:r>
          </a:p>
        </p:txBody>
      </p:sp>
      <p:cxnSp>
        <p:nvCxnSpPr>
          <p:cNvPr id="53" name="Connecteur : en arc 52">
            <a:extLst>
              <a:ext uri="{FF2B5EF4-FFF2-40B4-BE49-F238E27FC236}">
                <a16:creationId xmlns:a16="http://schemas.microsoft.com/office/drawing/2014/main" id="{E014C7C0-A105-4813-B7E4-26AAFBCD723A}"/>
              </a:ext>
            </a:extLst>
          </p:cNvPr>
          <p:cNvCxnSpPr>
            <a:cxnSpLocks/>
          </p:cNvCxnSpPr>
          <p:nvPr/>
        </p:nvCxnSpPr>
        <p:spPr>
          <a:xfrm rot="16200000" flipV="1">
            <a:off x="5636641" y="2238669"/>
            <a:ext cx="488482" cy="376377"/>
          </a:xfrm>
          <a:prstGeom prst="curvedConnector3">
            <a:avLst/>
          </a:prstGeom>
          <a:ln w="1270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44CECF0C-B89E-4208-B0AB-72A317D355D7}"/>
              </a:ext>
            </a:extLst>
          </p:cNvPr>
          <p:cNvSpPr/>
          <p:nvPr/>
        </p:nvSpPr>
        <p:spPr>
          <a:xfrm>
            <a:off x="4288583" y="1694133"/>
            <a:ext cx="2116893" cy="488483"/>
          </a:xfrm>
          <a:prstGeom prst="rect">
            <a:avLst/>
          </a:prstGeom>
          <a:noFill/>
          <a:ln w="19050">
            <a:solidFill>
              <a:srgbClr val="36C746"/>
            </a:solidFill>
            <a:extLst>
              <a:ext uri="{C807C97D-BFC1-408E-A445-0C87EB9F89A2}">
                <ask:lineSketchStyleProps xmlns:ask="http://schemas.microsoft.com/office/drawing/2018/sketchyshapes" sd="3239588012">
                  <a:custGeom>
                    <a:avLst/>
                    <a:gdLst>
                      <a:gd name="connsiteX0" fmla="*/ 0 w 3566363"/>
                      <a:gd name="connsiteY0" fmla="*/ 0 h 834716"/>
                      <a:gd name="connsiteX1" fmla="*/ 558730 w 3566363"/>
                      <a:gd name="connsiteY1" fmla="*/ 0 h 834716"/>
                      <a:gd name="connsiteX2" fmla="*/ 1081797 w 3566363"/>
                      <a:gd name="connsiteY2" fmla="*/ 0 h 834716"/>
                      <a:gd name="connsiteX3" fmla="*/ 1604863 w 3566363"/>
                      <a:gd name="connsiteY3" fmla="*/ 0 h 834716"/>
                      <a:gd name="connsiteX4" fmla="*/ 2199257 w 3566363"/>
                      <a:gd name="connsiteY4" fmla="*/ 0 h 834716"/>
                      <a:gd name="connsiteX5" fmla="*/ 2829315 w 3566363"/>
                      <a:gd name="connsiteY5" fmla="*/ 0 h 834716"/>
                      <a:gd name="connsiteX6" fmla="*/ 3566363 w 3566363"/>
                      <a:gd name="connsiteY6" fmla="*/ 0 h 834716"/>
                      <a:gd name="connsiteX7" fmla="*/ 3566363 w 3566363"/>
                      <a:gd name="connsiteY7" fmla="*/ 417358 h 834716"/>
                      <a:gd name="connsiteX8" fmla="*/ 3566363 w 3566363"/>
                      <a:gd name="connsiteY8" fmla="*/ 834716 h 834716"/>
                      <a:gd name="connsiteX9" fmla="*/ 3043296 w 3566363"/>
                      <a:gd name="connsiteY9" fmla="*/ 834716 h 834716"/>
                      <a:gd name="connsiteX10" fmla="*/ 2413239 w 3566363"/>
                      <a:gd name="connsiteY10" fmla="*/ 834716 h 834716"/>
                      <a:gd name="connsiteX11" fmla="*/ 1925836 w 3566363"/>
                      <a:gd name="connsiteY11" fmla="*/ 834716 h 834716"/>
                      <a:gd name="connsiteX12" fmla="*/ 1331442 w 3566363"/>
                      <a:gd name="connsiteY12" fmla="*/ 834716 h 834716"/>
                      <a:gd name="connsiteX13" fmla="*/ 665721 w 3566363"/>
                      <a:gd name="connsiteY13" fmla="*/ 834716 h 834716"/>
                      <a:gd name="connsiteX14" fmla="*/ 0 w 3566363"/>
                      <a:gd name="connsiteY14" fmla="*/ 834716 h 834716"/>
                      <a:gd name="connsiteX15" fmla="*/ 0 w 3566363"/>
                      <a:gd name="connsiteY15" fmla="*/ 442399 h 834716"/>
                      <a:gd name="connsiteX16" fmla="*/ 0 w 3566363"/>
                      <a:gd name="connsiteY16" fmla="*/ 0 h 83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66363" h="834716" extrusionOk="0">
                        <a:moveTo>
                          <a:pt x="0" y="0"/>
                        </a:moveTo>
                        <a:cubicBezTo>
                          <a:pt x="184998" y="-8480"/>
                          <a:pt x="284879" y="12042"/>
                          <a:pt x="558730" y="0"/>
                        </a:cubicBezTo>
                        <a:cubicBezTo>
                          <a:pt x="832581" y="-12042"/>
                          <a:pt x="864665" y="12851"/>
                          <a:pt x="1081797" y="0"/>
                        </a:cubicBezTo>
                        <a:cubicBezTo>
                          <a:pt x="1298929" y="-12851"/>
                          <a:pt x="1450312" y="48700"/>
                          <a:pt x="1604863" y="0"/>
                        </a:cubicBezTo>
                        <a:cubicBezTo>
                          <a:pt x="1759414" y="-48700"/>
                          <a:pt x="2005365" y="63211"/>
                          <a:pt x="2199257" y="0"/>
                        </a:cubicBezTo>
                        <a:cubicBezTo>
                          <a:pt x="2393149" y="-63211"/>
                          <a:pt x="2684034" y="33174"/>
                          <a:pt x="2829315" y="0"/>
                        </a:cubicBezTo>
                        <a:cubicBezTo>
                          <a:pt x="2974596" y="-33174"/>
                          <a:pt x="3381525" y="80958"/>
                          <a:pt x="3566363" y="0"/>
                        </a:cubicBezTo>
                        <a:cubicBezTo>
                          <a:pt x="3607324" y="103357"/>
                          <a:pt x="3553730" y="255535"/>
                          <a:pt x="3566363" y="417358"/>
                        </a:cubicBezTo>
                        <a:cubicBezTo>
                          <a:pt x="3578996" y="579181"/>
                          <a:pt x="3551152" y="739334"/>
                          <a:pt x="3566363" y="834716"/>
                        </a:cubicBezTo>
                        <a:cubicBezTo>
                          <a:pt x="3364482" y="878098"/>
                          <a:pt x="3279157" y="824084"/>
                          <a:pt x="3043296" y="834716"/>
                        </a:cubicBezTo>
                        <a:cubicBezTo>
                          <a:pt x="2807435" y="845348"/>
                          <a:pt x="2601731" y="808324"/>
                          <a:pt x="2413239" y="834716"/>
                        </a:cubicBezTo>
                        <a:cubicBezTo>
                          <a:pt x="2224747" y="861108"/>
                          <a:pt x="2038438" y="829399"/>
                          <a:pt x="1925836" y="834716"/>
                        </a:cubicBezTo>
                        <a:cubicBezTo>
                          <a:pt x="1813234" y="840033"/>
                          <a:pt x="1575418" y="834294"/>
                          <a:pt x="1331442" y="834716"/>
                        </a:cubicBezTo>
                        <a:cubicBezTo>
                          <a:pt x="1087466" y="835138"/>
                          <a:pt x="850240" y="815780"/>
                          <a:pt x="665721" y="834716"/>
                        </a:cubicBezTo>
                        <a:cubicBezTo>
                          <a:pt x="481202" y="853652"/>
                          <a:pt x="267181" y="800957"/>
                          <a:pt x="0" y="834716"/>
                        </a:cubicBezTo>
                        <a:cubicBezTo>
                          <a:pt x="-10502" y="668857"/>
                          <a:pt x="36364" y="527563"/>
                          <a:pt x="0" y="442399"/>
                        </a:cubicBezTo>
                        <a:cubicBezTo>
                          <a:pt x="-36364" y="357235"/>
                          <a:pt x="1990" y="191552"/>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56" name="ZoneTexte 55">
            <a:extLst>
              <a:ext uri="{FF2B5EF4-FFF2-40B4-BE49-F238E27FC236}">
                <a16:creationId xmlns:a16="http://schemas.microsoft.com/office/drawing/2014/main" id="{843792DA-9C6B-4BC9-8A2C-51C617E02956}"/>
              </a:ext>
            </a:extLst>
          </p:cNvPr>
          <p:cNvSpPr txBox="1"/>
          <p:nvPr/>
        </p:nvSpPr>
        <p:spPr>
          <a:xfrm>
            <a:off x="4572000" y="3820908"/>
            <a:ext cx="1992429" cy="938719"/>
          </a:xfrm>
          <a:custGeom>
            <a:avLst/>
            <a:gdLst>
              <a:gd name="connsiteX0" fmla="*/ 0 w 1992429"/>
              <a:gd name="connsiteY0" fmla="*/ 0 h 938719"/>
              <a:gd name="connsiteX1" fmla="*/ 518032 w 1992429"/>
              <a:gd name="connsiteY1" fmla="*/ 0 h 938719"/>
              <a:gd name="connsiteX2" fmla="*/ 1055987 w 1992429"/>
              <a:gd name="connsiteY2" fmla="*/ 0 h 938719"/>
              <a:gd name="connsiteX3" fmla="*/ 1494322 w 1992429"/>
              <a:gd name="connsiteY3" fmla="*/ 0 h 938719"/>
              <a:gd name="connsiteX4" fmla="*/ 1992429 w 1992429"/>
              <a:gd name="connsiteY4" fmla="*/ 0 h 938719"/>
              <a:gd name="connsiteX5" fmla="*/ 1992429 w 1992429"/>
              <a:gd name="connsiteY5" fmla="*/ 469360 h 938719"/>
              <a:gd name="connsiteX6" fmla="*/ 1992429 w 1992429"/>
              <a:gd name="connsiteY6" fmla="*/ 938719 h 938719"/>
              <a:gd name="connsiteX7" fmla="*/ 1534170 w 1992429"/>
              <a:gd name="connsiteY7" fmla="*/ 938719 h 938719"/>
              <a:gd name="connsiteX8" fmla="*/ 1036063 w 1992429"/>
              <a:gd name="connsiteY8" fmla="*/ 938719 h 938719"/>
              <a:gd name="connsiteX9" fmla="*/ 597729 w 1992429"/>
              <a:gd name="connsiteY9" fmla="*/ 938719 h 938719"/>
              <a:gd name="connsiteX10" fmla="*/ 0 w 1992429"/>
              <a:gd name="connsiteY10" fmla="*/ 938719 h 938719"/>
              <a:gd name="connsiteX11" fmla="*/ 0 w 1992429"/>
              <a:gd name="connsiteY11" fmla="*/ 478747 h 938719"/>
              <a:gd name="connsiteX12" fmla="*/ 0 w 1992429"/>
              <a:gd name="connsiteY12" fmla="*/ 0 h 93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2429" h="938719" extrusionOk="0">
                <a:moveTo>
                  <a:pt x="0" y="0"/>
                </a:moveTo>
                <a:cubicBezTo>
                  <a:pt x="137436" y="-56285"/>
                  <a:pt x="368816" y="43814"/>
                  <a:pt x="518032" y="0"/>
                </a:cubicBezTo>
                <a:cubicBezTo>
                  <a:pt x="667248" y="-43814"/>
                  <a:pt x="798464" y="21497"/>
                  <a:pt x="1055987" y="0"/>
                </a:cubicBezTo>
                <a:cubicBezTo>
                  <a:pt x="1313510" y="-21497"/>
                  <a:pt x="1296545" y="26661"/>
                  <a:pt x="1494322" y="0"/>
                </a:cubicBezTo>
                <a:cubicBezTo>
                  <a:pt x="1692099" y="-26661"/>
                  <a:pt x="1780783" y="3031"/>
                  <a:pt x="1992429" y="0"/>
                </a:cubicBezTo>
                <a:cubicBezTo>
                  <a:pt x="2001969" y="223209"/>
                  <a:pt x="1973246" y="349016"/>
                  <a:pt x="1992429" y="469360"/>
                </a:cubicBezTo>
                <a:cubicBezTo>
                  <a:pt x="2011612" y="589704"/>
                  <a:pt x="1962476" y="805897"/>
                  <a:pt x="1992429" y="938719"/>
                </a:cubicBezTo>
                <a:cubicBezTo>
                  <a:pt x="1837930" y="993386"/>
                  <a:pt x="1654577" y="926793"/>
                  <a:pt x="1534170" y="938719"/>
                </a:cubicBezTo>
                <a:cubicBezTo>
                  <a:pt x="1413763" y="950645"/>
                  <a:pt x="1272834" y="929123"/>
                  <a:pt x="1036063" y="938719"/>
                </a:cubicBezTo>
                <a:cubicBezTo>
                  <a:pt x="799292" y="948315"/>
                  <a:pt x="715123" y="891271"/>
                  <a:pt x="597729" y="938719"/>
                </a:cubicBezTo>
                <a:cubicBezTo>
                  <a:pt x="480335" y="986167"/>
                  <a:pt x="255332" y="908140"/>
                  <a:pt x="0" y="938719"/>
                </a:cubicBezTo>
                <a:cubicBezTo>
                  <a:pt x="-51741" y="844632"/>
                  <a:pt x="53800" y="657861"/>
                  <a:pt x="0" y="478747"/>
                </a:cubicBezTo>
                <a:cubicBezTo>
                  <a:pt x="-53800" y="299633"/>
                  <a:pt x="21970" y="230092"/>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626469"/>
                </a:solidFill>
                <a:effectLst/>
                <a:uLnTx/>
                <a:uFillTx/>
                <a:latin typeface="Arial"/>
                <a:ea typeface="+mn-ea"/>
                <a:cs typeface="+mn-cs"/>
              </a:rPr>
              <a:t>Mes justificatifs sont désormais certifiés. Je pense à bien vérifier que le montant et indique une date au 31/12 de l’année déclarée</a:t>
            </a:r>
          </a:p>
        </p:txBody>
      </p:sp>
      <p:cxnSp>
        <p:nvCxnSpPr>
          <p:cNvPr id="60" name="Connecteur : en arc 59">
            <a:extLst>
              <a:ext uri="{FF2B5EF4-FFF2-40B4-BE49-F238E27FC236}">
                <a16:creationId xmlns:a16="http://schemas.microsoft.com/office/drawing/2014/main" id="{3B23673C-3AE5-4331-9868-B6622AF19B95}"/>
              </a:ext>
            </a:extLst>
          </p:cNvPr>
          <p:cNvCxnSpPr/>
          <p:nvPr/>
        </p:nvCxnSpPr>
        <p:spPr>
          <a:xfrm rot="5400000" flipH="1" flipV="1">
            <a:off x="5519182" y="2310833"/>
            <a:ext cx="2287788" cy="515200"/>
          </a:xfrm>
          <a:prstGeom prst="curvedConnector3">
            <a:avLst/>
          </a:prstGeom>
          <a:ln w="1270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62" name="Connecteur : en arc 61">
            <a:extLst>
              <a:ext uri="{FF2B5EF4-FFF2-40B4-BE49-F238E27FC236}">
                <a16:creationId xmlns:a16="http://schemas.microsoft.com/office/drawing/2014/main" id="{64B63066-B898-4493-9286-BEEEAC9D5BBA}"/>
              </a:ext>
            </a:extLst>
          </p:cNvPr>
          <p:cNvCxnSpPr>
            <a:cxnSpLocks/>
          </p:cNvCxnSpPr>
          <p:nvPr/>
        </p:nvCxnSpPr>
        <p:spPr>
          <a:xfrm rot="5400000" flipH="1" flipV="1">
            <a:off x="6514899" y="3854659"/>
            <a:ext cx="648981" cy="459849"/>
          </a:xfrm>
          <a:prstGeom prst="curvedConnector3">
            <a:avLst/>
          </a:prstGeom>
          <a:ln w="1270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64" name="Connecteur : en arc 63">
            <a:extLst>
              <a:ext uri="{FF2B5EF4-FFF2-40B4-BE49-F238E27FC236}">
                <a16:creationId xmlns:a16="http://schemas.microsoft.com/office/drawing/2014/main" id="{C1CFC93A-9507-45E5-B38A-829D937E2510}"/>
              </a:ext>
            </a:extLst>
          </p:cNvPr>
          <p:cNvCxnSpPr/>
          <p:nvPr/>
        </p:nvCxnSpPr>
        <p:spPr>
          <a:xfrm rot="5400000" flipH="1" flipV="1">
            <a:off x="6435389" y="2929993"/>
            <a:ext cx="911375" cy="653295"/>
          </a:xfrm>
          <a:prstGeom prst="curvedConnector3">
            <a:avLst/>
          </a:prstGeom>
          <a:ln w="1270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sp>
        <p:nvSpPr>
          <p:cNvPr id="65" name="Rectangle 64">
            <a:extLst>
              <a:ext uri="{FF2B5EF4-FFF2-40B4-BE49-F238E27FC236}">
                <a16:creationId xmlns:a16="http://schemas.microsoft.com/office/drawing/2014/main" id="{53F6D51F-3727-4A0E-92F2-A7B41F6A3C8E}"/>
              </a:ext>
            </a:extLst>
          </p:cNvPr>
          <p:cNvSpPr/>
          <p:nvPr/>
        </p:nvSpPr>
        <p:spPr>
          <a:xfrm>
            <a:off x="6741880" y="3221192"/>
            <a:ext cx="2116893" cy="488483"/>
          </a:xfrm>
          <a:prstGeom prst="rect">
            <a:avLst/>
          </a:prstGeom>
          <a:noFill/>
          <a:ln w="19050">
            <a:solidFill>
              <a:srgbClr val="36C746"/>
            </a:solidFill>
            <a:extLst>
              <a:ext uri="{C807C97D-BFC1-408E-A445-0C87EB9F89A2}">
                <ask:lineSketchStyleProps xmlns:ask="http://schemas.microsoft.com/office/drawing/2018/sketchyshapes" sd="3239588012">
                  <a:custGeom>
                    <a:avLst/>
                    <a:gdLst>
                      <a:gd name="connsiteX0" fmla="*/ 0 w 3566363"/>
                      <a:gd name="connsiteY0" fmla="*/ 0 h 834716"/>
                      <a:gd name="connsiteX1" fmla="*/ 558730 w 3566363"/>
                      <a:gd name="connsiteY1" fmla="*/ 0 h 834716"/>
                      <a:gd name="connsiteX2" fmla="*/ 1081797 w 3566363"/>
                      <a:gd name="connsiteY2" fmla="*/ 0 h 834716"/>
                      <a:gd name="connsiteX3" fmla="*/ 1604863 w 3566363"/>
                      <a:gd name="connsiteY3" fmla="*/ 0 h 834716"/>
                      <a:gd name="connsiteX4" fmla="*/ 2199257 w 3566363"/>
                      <a:gd name="connsiteY4" fmla="*/ 0 h 834716"/>
                      <a:gd name="connsiteX5" fmla="*/ 2829315 w 3566363"/>
                      <a:gd name="connsiteY5" fmla="*/ 0 h 834716"/>
                      <a:gd name="connsiteX6" fmla="*/ 3566363 w 3566363"/>
                      <a:gd name="connsiteY6" fmla="*/ 0 h 834716"/>
                      <a:gd name="connsiteX7" fmla="*/ 3566363 w 3566363"/>
                      <a:gd name="connsiteY7" fmla="*/ 417358 h 834716"/>
                      <a:gd name="connsiteX8" fmla="*/ 3566363 w 3566363"/>
                      <a:gd name="connsiteY8" fmla="*/ 834716 h 834716"/>
                      <a:gd name="connsiteX9" fmla="*/ 3043296 w 3566363"/>
                      <a:gd name="connsiteY9" fmla="*/ 834716 h 834716"/>
                      <a:gd name="connsiteX10" fmla="*/ 2413239 w 3566363"/>
                      <a:gd name="connsiteY10" fmla="*/ 834716 h 834716"/>
                      <a:gd name="connsiteX11" fmla="*/ 1925836 w 3566363"/>
                      <a:gd name="connsiteY11" fmla="*/ 834716 h 834716"/>
                      <a:gd name="connsiteX12" fmla="*/ 1331442 w 3566363"/>
                      <a:gd name="connsiteY12" fmla="*/ 834716 h 834716"/>
                      <a:gd name="connsiteX13" fmla="*/ 665721 w 3566363"/>
                      <a:gd name="connsiteY13" fmla="*/ 834716 h 834716"/>
                      <a:gd name="connsiteX14" fmla="*/ 0 w 3566363"/>
                      <a:gd name="connsiteY14" fmla="*/ 834716 h 834716"/>
                      <a:gd name="connsiteX15" fmla="*/ 0 w 3566363"/>
                      <a:gd name="connsiteY15" fmla="*/ 442399 h 834716"/>
                      <a:gd name="connsiteX16" fmla="*/ 0 w 3566363"/>
                      <a:gd name="connsiteY16" fmla="*/ 0 h 83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66363" h="834716" extrusionOk="0">
                        <a:moveTo>
                          <a:pt x="0" y="0"/>
                        </a:moveTo>
                        <a:cubicBezTo>
                          <a:pt x="184998" y="-8480"/>
                          <a:pt x="284879" y="12042"/>
                          <a:pt x="558730" y="0"/>
                        </a:cubicBezTo>
                        <a:cubicBezTo>
                          <a:pt x="832581" y="-12042"/>
                          <a:pt x="864665" y="12851"/>
                          <a:pt x="1081797" y="0"/>
                        </a:cubicBezTo>
                        <a:cubicBezTo>
                          <a:pt x="1298929" y="-12851"/>
                          <a:pt x="1450312" y="48700"/>
                          <a:pt x="1604863" y="0"/>
                        </a:cubicBezTo>
                        <a:cubicBezTo>
                          <a:pt x="1759414" y="-48700"/>
                          <a:pt x="2005365" y="63211"/>
                          <a:pt x="2199257" y="0"/>
                        </a:cubicBezTo>
                        <a:cubicBezTo>
                          <a:pt x="2393149" y="-63211"/>
                          <a:pt x="2684034" y="33174"/>
                          <a:pt x="2829315" y="0"/>
                        </a:cubicBezTo>
                        <a:cubicBezTo>
                          <a:pt x="2974596" y="-33174"/>
                          <a:pt x="3381525" y="80958"/>
                          <a:pt x="3566363" y="0"/>
                        </a:cubicBezTo>
                        <a:cubicBezTo>
                          <a:pt x="3607324" y="103357"/>
                          <a:pt x="3553730" y="255535"/>
                          <a:pt x="3566363" y="417358"/>
                        </a:cubicBezTo>
                        <a:cubicBezTo>
                          <a:pt x="3578996" y="579181"/>
                          <a:pt x="3551152" y="739334"/>
                          <a:pt x="3566363" y="834716"/>
                        </a:cubicBezTo>
                        <a:cubicBezTo>
                          <a:pt x="3364482" y="878098"/>
                          <a:pt x="3279157" y="824084"/>
                          <a:pt x="3043296" y="834716"/>
                        </a:cubicBezTo>
                        <a:cubicBezTo>
                          <a:pt x="2807435" y="845348"/>
                          <a:pt x="2601731" y="808324"/>
                          <a:pt x="2413239" y="834716"/>
                        </a:cubicBezTo>
                        <a:cubicBezTo>
                          <a:pt x="2224747" y="861108"/>
                          <a:pt x="2038438" y="829399"/>
                          <a:pt x="1925836" y="834716"/>
                        </a:cubicBezTo>
                        <a:cubicBezTo>
                          <a:pt x="1813234" y="840033"/>
                          <a:pt x="1575418" y="834294"/>
                          <a:pt x="1331442" y="834716"/>
                        </a:cubicBezTo>
                        <a:cubicBezTo>
                          <a:pt x="1087466" y="835138"/>
                          <a:pt x="850240" y="815780"/>
                          <a:pt x="665721" y="834716"/>
                        </a:cubicBezTo>
                        <a:cubicBezTo>
                          <a:pt x="481202" y="853652"/>
                          <a:pt x="267181" y="800957"/>
                          <a:pt x="0" y="834716"/>
                        </a:cubicBezTo>
                        <a:cubicBezTo>
                          <a:pt x="-10502" y="668857"/>
                          <a:pt x="36364" y="527563"/>
                          <a:pt x="0" y="442399"/>
                        </a:cubicBezTo>
                        <a:cubicBezTo>
                          <a:pt x="-36364" y="357235"/>
                          <a:pt x="1990" y="191552"/>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66" name="Rectangle 65">
            <a:extLst>
              <a:ext uri="{FF2B5EF4-FFF2-40B4-BE49-F238E27FC236}">
                <a16:creationId xmlns:a16="http://schemas.microsoft.com/office/drawing/2014/main" id="{52ECDB50-5EE6-4C3B-A126-14A7A3985092}"/>
              </a:ext>
            </a:extLst>
          </p:cNvPr>
          <p:cNvSpPr/>
          <p:nvPr/>
        </p:nvSpPr>
        <p:spPr>
          <a:xfrm>
            <a:off x="6782632" y="2295806"/>
            <a:ext cx="2116893" cy="488483"/>
          </a:xfrm>
          <a:prstGeom prst="rect">
            <a:avLst/>
          </a:prstGeom>
          <a:noFill/>
          <a:ln w="19050">
            <a:solidFill>
              <a:srgbClr val="36C746"/>
            </a:solidFill>
            <a:extLst>
              <a:ext uri="{C807C97D-BFC1-408E-A445-0C87EB9F89A2}">
                <ask:lineSketchStyleProps xmlns:ask="http://schemas.microsoft.com/office/drawing/2018/sketchyshapes" sd="3239588012">
                  <a:custGeom>
                    <a:avLst/>
                    <a:gdLst>
                      <a:gd name="connsiteX0" fmla="*/ 0 w 3566363"/>
                      <a:gd name="connsiteY0" fmla="*/ 0 h 834716"/>
                      <a:gd name="connsiteX1" fmla="*/ 558730 w 3566363"/>
                      <a:gd name="connsiteY1" fmla="*/ 0 h 834716"/>
                      <a:gd name="connsiteX2" fmla="*/ 1081797 w 3566363"/>
                      <a:gd name="connsiteY2" fmla="*/ 0 h 834716"/>
                      <a:gd name="connsiteX3" fmla="*/ 1604863 w 3566363"/>
                      <a:gd name="connsiteY3" fmla="*/ 0 h 834716"/>
                      <a:gd name="connsiteX4" fmla="*/ 2199257 w 3566363"/>
                      <a:gd name="connsiteY4" fmla="*/ 0 h 834716"/>
                      <a:gd name="connsiteX5" fmla="*/ 2829315 w 3566363"/>
                      <a:gd name="connsiteY5" fmla="*/ 0 h 834716"/>
                      <a:gd name="connsiteX6" fmla="*/ 3566363 w 3566363"/>
                      <a:gd name="connsiteY6" fmla="*/ 0 h 834716"/>
                      <a:gd name="connsiteX7" fmla="*/ 3566363 w 3566363"/>
                      <a:gd name="connsiteY7" fmla="*/ 417358 h 834716"/>
                      <a:gd name="connsiteX8" fmla="*/ 3566363 w 3566363"/>
                      <a:gd name="connsiteY8" fmla="*/ 834716 h 834716"/>
                      <a:gd name="connsiteX9" fmla="*/ 3043296 w 3566363"/>
                      <a:gd name="connsiteY9" fmla="*/ 834716 h 834716"/>
                      <a:gd name="connsiteX10" fmla="*/ 2413239 w 3566363"/>
                      <a:gd name="connsiteY10" fmla="*/ 834716 h 834716"/>
                      <a:gd name="connsiteX11" fmla="*/ 1925836 w 3566363"/>
                      <a:gd name="connsiteY11" fmla="*/ 834716 h 834716"/>
                      <a:gd name="connsiteX12" fmla="*/ 1331442 w 3566363"/>
                      <a:gd name="connsiteY12" fmla="*/ 834716 h 834716"/>
                      <a:gd name="connsiteX13" fmla="*/ 665721 w 3566363"/>
                      <a:gd name="connsiteY13" fmla="*/ 834716 h 834716"/>
                      <a:gd name="connsiteX14" fmla="*/ 0 w 3566363"/>
                      <a:gd name="connsiteY14" fmla="*/ 834716 h 834716"/>
                      <a:gd name="connsiteX15" fmla="*/ 0 w 3566363"/>
                      <a:gd name="connsiteY15" fmla="*/ 442399 h 834716"/>
                      <a:gd name="connsiteX16" fmla="*/ 0 w 3566363"/>
                      <a:gd name="connsiteY16" fmla="*/ 0 h 83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66363" h="834716" extrusionOk="0">
                        <a:moveTo>
                          <a:pt x="0" y="0"/>
                        </a:moveTo>
                        <a:cubicBezTo>
                          <a:pt x="184998" y="-8480"/>
                          <a:pt x="284879" y="12042"/>
                          <a:pt x="558730" y="0"/>
                        </a:cubicBezTo>
                        <a:cubicBezTo>
                          <a:pt x="832581" y="-12042"/>
                          <a:pt x="864665" y="12851"/>
                          <a:pt x="1081797" y="0"/>
                        </a:cubicBezTo>
                        <a:cubicBezTo>
                          <a:pt x="1298929" y="-12851"/>
                          <a:pt x="1450312" y="48700"/>
                          <a:pt x="1604863" y="0"/>
                        </a:cubicBezTo>
                        <a:cubicBezTo>
                          <a:pt x="1759414" y="-48700"/>
                          <a:pt x="2005365" y="63211"/>
                          <a:pt x="2199257" y="0"/>
                        </a:cubicBezTo>
                        <a:cubicBezTo>
                          <a:pt x="2393149" y="-63211"/>
                          <a:pt x="2684034" y="33174"/>
                          <a:pt x="2829315" y="0"/>
                        </a:cubicBezTo>
                        <a:cubicBezTo>
                          <a:pt x="2974596" y="-33174"/>
                          <a:pt x="3381525" y="80958"/>
                          <a:pt x="3566363" y="0"/>
                        </a:cubicBezTo>
                        <a:cubicBezTo>
                          <a:pt x="3607324" y="103357"/>
                          <a:pt x="3553730" y="255535"/>
                          <a:pt x="3566363" y="417358"/>
                        </a:cubicBezTo>
                        <a:cubicBezTo>
                          <a:pt x="3578996" y="579181"/>
                          <a:pt x="3551152" y="739334"/>
                          <a:pt x="3566363" y="834716"/>
                        </a:cubicBezTo>
                        <a:cubicBezTo>
                          <a:pt x="3364482" y="878098"/>
                          <a:pt x="3279157" y="824084"/>
                          <a:pt x="3043296" y="834716"/>
                        </a:cubicBezTo>
                        <a:cubicBezTo>
                          <a:pt x="2807435" y="845348"/>
                          <a:pt x="2601731" y="808324"/>
                          <a:pt x="2413239" y="834716"/>
                        </a:cubicBezTo>
                        <a:cubicBezTo>
                          <a:pt x="2224747" y="861108"/>
                          <a:pt x="2038438" y="829399"/>
                          <a:pt x="1925836" y="834716"/>
                        </a:cubicBezTo>
                        <a:cubicBezTo>
                          <a:pt x="1813234" y="840033"/>
                          <a:pt x="1575418" y="834294"/>
                          <a:pt x="1331442" y="834716"/>
                        </a:cubicBezTo>
                        <a:cubicBezTo>
                          <a:pt x="1087466" y="835138"/>
                          <a:pt x="850240" y="815780"/>
                          <a:pt x="665721" y="834716"/>
                        </a:cubicBezTo>
                        <a:cubicBezTo>
                          <a:pt x="481202" y="853652"/>
                          <a:pt x="267181" y="800957"/>
                          <a:pt x="0" y="834716"/>
                        </a:cubicBezTo>
                        <a:cubicBezTo>
                          <a:pt x="-10502" y="668857"/>
                          <a:pt x="36364" y="527563"/>
                          <a:pt x="0" y="442399"/>
                        </a:cubicBezTo>
                        <a:cubicBezTo>
                          <a:pt x="-36364" y="357235"/>
                          <a:pt x="1990" y="191552"/>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67" name="Rectangle 66">
            <a:extLst>
              <a:ext uri="{FF2B5EF4-FFF2-40B4-BE49-F238E27FC236}">
                <a16:creationId xmlns:a16="http://schemas.microsoft.com/office/drawing/2014/main" id="{489A2E42-AE92-46BD-9F71-FE74F68B1D79}"/>
              </a:ext>
            </a:extLst>
          </p:cNvPr>
          <p:cNvSpPr/>
          <p:nvPr/>
        </p:nvSpPr>
        <p:spPr>
          <a:xfrm>
            <a:off x="6749898" y="1101296"/>
            <a:ext cx="653295" cy="323243"/>
          </a:xfrm>
          <a:prstGeom prst="rect">
            <a:avLst/>
          </a:prstGeom>
          <a:noFill/>
          <a:ln w="19050">
            <a:solidFill>
              <a:srgbClr val="36C746"/>
            </a:solidFill>
            <a:extLst>
              <a:ext uri="{C807C97D-BFC1-408E-A445-0C87EB9F89A2}">
                <ask:lineSketchStyleProps xmlns:ask="http://schemas.microsoft.com/office/drawing/2018/sketchyshapes" sd="3239588012">
                  <a:custGeom>
                    <a:avLst/>
                    <a:gdLst>
                      <a:gd name="connsiteX0" fmla="*/ 0 w 3566363"/>
                      <a:gd name="connsiteY0" fmla="*/ 0 h 834716"/>
                      <a:gd name="connsiteX1" fmla="*/ 558730 w 3566363"/>
                      <a:gd name="connsiteY1" fmla="*/ 0 h 834716"/>
                      <a:gd name="connsiteX2" fmla="*/ 1081797 w 3566363"/>
                      <a:gd name="connsiteY2" fmla="*/ 0 h 834716"/>
                      <a:gd name="connsiteX3" fmla="*/ 1604863 w 3566363"/>
                      <a:gd name="connsiteY3" fmla="*/ 0 h 834716"/>
                      <a:gd name="connsiteX4" fmla="*/ 2199257 w 3566363"/>
                      <a:gd name="connsiteY4" fmla="*/ 0 h 834716"/>
                      <a:gd name="connsiteX5" fmla="*/ 2829315 w 3566363"/>
                      <a:gd name="connsiteY5" fmla="*/ 0 h 834716"/>
                      <a:gd name="connsiteX6" fmla="*/ 3566363 w 3566363"/>
                      <a:gd name="connsiteY6" fmla="*/ 0 h 834716"/>
                      <a:gd name="connsiteX7" fmla="*/ 3566363 w 3566363"/>
                      <a:gd name="connsiteY7" fmla="*/ 417358 h 834716"/>
                      <a:gd name="connsiteX8" fmla="*/ 3566363 w 3566363"/>
                      <a:gd name="connsiteY8" fmla="*/ 834716 h 834716"/>
                      <a:gd name="connsiteX9" fmla="*/ 3043296 w 3566363"/>
                      <a:gd name="connsiteY9" fmla="*/ 834716 h 834716"/>
                      <a:gd name="connsiteX10" fmla="*/ 2413239 w 3566363"/>
                      <a:gd name="connsiteY10" fmla="*/ 834716 h 834716"/>
                      <a:gd name="connsiteX11" fmla="*/ 1925836 w 3566363"/>
                      <a:gd name="connsiteY11" fmla="*/ 834716 h 834716"/>
                      <a:gd name="connsiteX12" fmla="*/ 1331442 w 3566363"/>
                      <a:gd name="connsiteY12" fmla="*/ 834716 h 834716"/>
                      <a:gd name="connsiteX13" fmla="*/ 665721 w 3566363"/>
                      <a:gd name="connsiteY13" fmla="*/ 834716 h 834716"/>
                      <a:gd name="connsiteX14" fmla="*/ 0 w 3566363"/>
                      <a:gd name="connsiteY14" fmla="*/ 834716 h 834716"/>
                      <a:gd name="connsiteX15" fmla="*/ 0 w 3566363"/>
                      <a:gd name="connsiteY15" fmla="*/ 442399 h 834716"/>
                      <a:gd name="connsiteX16" fmla="*/ 0 w 3566363"/>
                      <a:gd name="connsiteY16" fmla="*/ 0 h 83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66363" h="834716" extrusionOk="0">
                        <a:moveTo>
                          <a:pt x="0" y="0"/>
                        </a:moveTo>
                        <a:cubicBezTo>
                          <a:pt x="184998" y="-8480"/>
                          <a:pt x="284879" y="12042"/>
                          <a:pt x="558730" y="0"/>
                        </a:cubicBezTo>
                        <a:cubicBezTo>
                          <a:pt x="832581" y="-12042"/>
                          <a:pt x="864665" y="12851"/>
                          <a:pt x="1081797" y="0"/>
                        </a:cubicBezTo>
                        <a:cubicBezTo>
                          <a:pt x="1298929" y="-12851"/>
                          <a:pt x="1450312" y="48700"/>
                          <a:pt x="1604863" y="0"/>
                        </a:cubicBezTo>
                        <a:cubicBezTo>
                          <a:pt x="1759414" y="-48700"/>
                          <a:pt x="2005365" y="63211"/>
                          <a:pt x="2199257" y="0"/>
                        </a:cubicBezTo>
                        <a:cubicBezTo>
                          <a:pt x="2393149" y="-63211"/>
                          <a:pt x="2684034" y="33174"/>
                          <a:pt x="2829315" y="0"/>
                        </a:cubicBezTo>
                        <a:cubicBezTo>
                          <a:pt x="2974596" y="-33174"/>
                          <a:pt x="3381525" y="80958"/>
                          <a:pt x="3566363" y="0"/>
                        </a:cubicBezTo>
                        <a:cubicBezTo>
                          <a:pt x="3607324" y="103357"/>
                          <a:pt x="3553730" y="255535"/>
                          <a:pt x="3566363" y="417358"/>
                        </a:cubicBezTo>
                        <a:cubicBezTo>
                          <a:pt x="3578996" y="579181"/>
                          <a:pt x="3551152" y="739334"/>
                          <a:pt x="3566363" y="834716"/>
                        </a:cubicBezTo>
                        <a:cubicBezTo>
                          <a:pt x="3364482" y="878098"/>
                          <a:pt x="3279157" y="824084"/>
                          <a:pt x="3043296" y="834716"/>
                        </a:cubicBezTo>
                        <a:cubicBezTo>
                          <a:pt x="2807435" y="845348"/>
                          <a:pt x="2601731" y="808324"/>
                          <a:pt x="2413239" y="834716"/>
                        </a:cubicBezTo>
                        <a:cubicBezTo>
                          <a:pt x="2224747" y="861108"/>
                          <a:pt x="2038438" y="829399"/>
                          <a:pt x="1925836" y="834716"/>
                        </a:cubicBezTo>
                        <a:cubicBezTo>
                          <a:pt x="1813234" y="840033"/>
                          <a:pt x="1575418" y="834294"/>
                          <a:pt x="1331442" y="834716"/>
                        </a:cubicBezTo>
                        <a:cubicBezTo>
                          <a:pt x="1087466" y="835138"/>
                          <a:pt x="850240" y="815780"/>
                          <a:pt x="665721" y="834716"/>
                        </a:cubicBezTo>
                        <a:cubicBezTo>
                          <a:pt x="481202" y="853652"/>
                          <a:pt x="267181" y="800957"/>
                          <a:pt x="0" y="834716"/>
                        </a:cubicBezTo>
                        <a:cubicBezTo>
                          <a:pt x="-10502" y="668857"/>
                          <a:pt x="36364" y="527563"/>
                          <a:pt x="0" y="442399"/>
                        </a:cubicBezTo>
                        <a:cubicBezTo>
                          <a:pt x="-36364" y="357235"/>
                          <a:pt x="1990" y="191552"/>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pic>
        <p:nvPicPr>
          <p:cNvPr id="32" name="Picture 108">
            <a:extLst>
              <a:ext uri="{FF2B5EF4-FFF2-40B4-BE49-F238E27FC236}">
                <a16:creationId xmlns:a16="http://schemas.microsoft.com/office/drawing/2014/main" id="{05AA742E-5C52-4502-944D-5A6A53A2E03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749770" y="230187"/>
            <a:ext cx="218007" cy="369332"/>
          </a:xfrm>
          <a:prstGeom prst="rect">
            <a:avLst/>
          </a:prstGeom>
        </p:spPr>
      </p:pic>
      <p:pic>
        <p:nvPicPr>
          <p:cNvPr id="2050" name="Picture 2">
            <a:extLst>
              <a:ext uri="{FF2B5EF4-FFF2-40B4-BE49-F238E27FC236}">
                <a16:creationId xmlns:a16="http://schemas.microsoft.com/office/drawing/2014/main" id="{145610B1-2D3B-4B15-A94A-7F6F53DF56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8613" y="2371052"/>
            <a:ext cx="1054620" cy="187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308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E1949EB-ADAC-4C9A-8ECC-38DDF9E09844}"/>
              </a:ext>
            </a:extLst>
          </p:cNvPr>
          <p:cNvSpPr>
            <a:spLocks noGrp="1"/>
          </p:cNvSpPr>
          <p:nvPr>
            <p:ph type="sldNum" sz="quarter" idx="4"/>
          </p:nvPr>
        </p:nvSpPr>
        <p:spPr/>
        <p:txBody>
          <a:bodyPr/>
          <a:lstStyle/>
          <a:p>
            <a:r>
              <a:rPr lang="en-US"/>
              <a:t>Page </a:t>
            </a:r>
            <a:fld id="{5A9C12DC-491F-9444-86A2-13AC5C62A2FC}" type="slidenum">
              <a:rPr lang="en-US" smtClean="0"/>
              <a:pPr/>
              <a:t>7</a:t>
            </a:fld>
            <a:endParaRPr lang="en-US"/>
          </a:p>
        </p:txBody>
      </p:sp>
      <p:sp>
        <p:nvSpPr>
          <p:cNvPr id="3" name="Espace réservé du pied de page 2">
            <a:extLst>
              <a:ext uri="{FF2B5EF4-FFF2-40B4-BE49-F238E27FC236}">
                <a16:creationId xmlns:a16="http://schemas.microsoft.com/office/drawing/2014/main" id="{204D659D-CC31-4C0F-A302-E7923C1FE933}"/>
              </a:ext>
            </a:extLst>
          </p:cNvPr>
          <p:cNvSpPr>
            <a:spLocks noGrp="1"/>
          </p:cNvSpPr>
          <p:nvPr>
            <p:ph type="ftr" sz="quarter" idx="3"/>
          </p:nvPr>
        </p:nvSpPr>
        <p:spPr/>
        <p:txBody>
          <a:bodyPr/>
          <a:lstStyle/>
          <a:p>
            <a:r>
              <a:rPr lang="en-US"/>
              <a:t>Confidential Property of Schneider Electric |</a:t>
            </a:r>
          </a:p>
        </p:txBody>
      </p:sp>
      <p:sp>
        <p:nvSpPr>
          <p:cNvPr id="5" name="Espace réservé du texte 4">
            <a:extLst>
              <a:ext uri="{FF2B5EF4-FFF2-40B4-BE49-F238E27FC236}">
                <a16:creationId xmlns:a16="http://schemas.microsoft.com/office/drawing/2014/main" id="{EBFC9981-C332-4571-B611-6C4B00951697}"/>
              </a:ext>
            </a:extLst>
          </p:cNvPr>
          <p:cNvSpPr>
            <a:spLocks noGrp="1"/>
          </p:cNvSpPr>
          <p:nvPr>
            <p:ph type="body" sz="quarter" idx="32"/>
          </p:nvPr>
        </p:nvSpPr>
        <p:spPr>
          <a:xfrm>
            <a:off x="248444" y="102437"/>
            <a:ext cx="8647112" cy="369332"/>
          </a:xfrm>
        </p:spPr>
        <p:txBody>
          <a:bodyPr/>
          <a:lstStyle/>
          <a:p>
            <a:r>
              <a:rPr lang="fr-FR" dirty="0">
                <a:solidFill>
                  <a:schemeClr val="bg2"/>
                </a:solidFill>
              </a:rPr>
              <a:t>Créer une note de frais Télétravail</a:t>
            </a:r>
          </a:p>
          <a:p>
            <a:endParaRPr lang="fr-FR" dirty="0"/>
          </a:p>
        </p:txBody>
      </p:sp>
      <p:sp>
        <p:nvSpPr>
          <p:cNvPr id="9" name="ZoneTexte 8">
            <a:extLst>
              <a:ext uri="{FF2B5EF4-FFF2-40B4-BE49-F238E27FC236}">
                <a16:creationId xmlns:a16="http://schemas.microsoft.com/office/drawing/2014/main" id="{415C04D7-127F-4742-BC44-939B7ED31BD3}"/>
              </a:ext>
            </a:extLst>
          </p:cNvPr>
          <p:cNvSpPr txBox="1"/>
          <p:nvPr/>
        </p:nvSpPr>
        <p:spPr>
          <a:xfrm>
            <a:off x="2575428" y="1330159"/>
            <a:ext cx="1566899" cy="1615827"/>
          </a:xfrm>
          <a:custGeom>
            <a:avLst/>
            <a:gdLst>
              <a:gd name="connsiteX0" fmla="*/ 0 w 1566899"/>
              <a:gd name="connsiteY0" fmla="*/ 0 h 1615827"/>
              <a:gd name="connsiteX1" fmla="*/ 537969 w 1566899"/>
              <a:gd name="connsiteY1" fmla="*/ 0 h 1615827"/>
              <a:gd name="connsiteX2" fmla="*/ 1091606 w 1566899"/>
              <a:gd name="connsiteY2" fmla="*/ 0 h 1615827"/>
              <a:gd name="connsiteX3" fmla="*/ 1566899 w 1566899"/>
              <a:gd name="connsiteY3" fmla="*/ 0 h 1615827"/>
              <a:gd name="connsiteX4" fmla="*/ 1566899 w 1566899"/>
              <a:gd name="connsiteY4" fmla="*/ 554767 h 1615827"/>
              <a:gd name="connsiteX5" fmla="*/ 1566899 w 1566899"/>
              <a:gd name="connsiteY5" fmla="*/ 1125693 h 1615827"/>
              <a:gd name="connsiteX6" fmla="*/ 1566899 w 1566899"/>
              <a:gd name="connsiteY6" fmla="*/ 1615827 h 1615827"/>
              <a:gd name="connsiteX7" fmla="*/ 1075937 w 1566899"/>
              <a:gd name="connsiteY7" fmla="*/ 1615827 h 1615827"/>
              <a:gd name="connsiteX8" fmla="*/ 553638 w 1566899"/>
              <a:gd name="connsiteY8" fmla="*/ 1615827 h 1615827"/>
              <a:gd name="connsiteX9" fmla="*/ 0 w 1566899"/>
              <a:gd name="connsiteY9" fmla="*/ 1615827 h 1615827"/>
              <a:gd name="connsiteX10" fmla="*/ 0 w 1566899"/>
              <a:gd name="connsiteY10" fmla="*/ 1093376 h 1615827"/>
              <a:gd name="connsiteX11" fmla="*/ 0 w 1566899"/>
              <a:gd name="connsiteY11" fmla="*/ 538609 h 1615827"/>
              <a:gd name="connsiteX12" fmla="*/ 0 w 1566899"/>
              <a:gd name="connsiteY12" fmla="*/ 0 h 161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6899" h="1615827" extrusionOk="0">
                <a:moveTo>
                  <a:pt x="0" y="0"/>
                </a:moveTo>
                <a:cubicBezTo>
                  <a:pt x="185490" y="-6073"/>
                  <a:pt x="415793" y="53633"/>
                  <a:pt x="537969" y="0"/>
                </a:cubicBezTo>
                <a:cubicBezTo>
                  <a:pt x="660145" y="-53633"/>
                  <a:pt x="962247" y="33342"/>
                  <a:pt x="1091606" y="0"/>
                </a:cubicBezTo>
                <a:cubicBezTo>
                  <a:pt x="1220965" y="-33342"/>
                  <a:pt x="1442579" y="40947"/>
                  <a:pt x="1566899" y="0"/>
                </a:cubicBezTo>
                <a:cubicBezTo>
                  <a:pt x="1598544" y="183456"/>
                  <a:pt x="1557013" y="346091"/>
                  <a:pt x="1566899" y="554767"/>
                </a:cubicBezTo>
                <a:cubicBezTo>
                  <a:pt x="1576785" y="763443"/>
                  <a:pt x="1530889" y="926458"/>
                  <a:pt x="1566899" y="1125693"/>
                </a:cubicBezTo>
                <a:cubicBezTo>
                  <a:pt x="1602909" y="1324928"/>
                  <a:pt x="1552918" y="1420944"/>
                  <a:pt x="1566899" y="1615827"/>
                </a:cubicBezTo>
                <a:cubicBezTo>
                  <a:pt x="1380919" y="1656373"/>
                  <a:pt x="1318076" y="1575182"/>
                  <a:pt x="1075937" y="1615827"/>
                </a:cubicBezTo>
                <a:cubicBezTo>
                  <a:pt x="833798" y="1656472"/>
                  <a:pt x="736692" y="1579518"/>
                  <a:pt x="553638" y="1615827"/>
                </a:cubicBezTo>
                <a:cubicBezTo>
                  <a:pt x="370584" y="1652136"/>
                  <a:pt x="222914" y="1555628"/>
                  <a:pt x="0" y="1615827"/>
                </a:cubicBezTo>
                <a:cubicBezTo>
                  <a:pt x="-33793" y="1477559"/>
                  <a:pt x="16878" y="1242734"/>
                  <a:pt x="0" y="1093376"/>
                </a:cubicBezTo>
                <a:cubicBezTo>
                  <a:pt x="-16878" y="944018"/>
                  <a:pt x="30345" y="667350"/>
                  <a:pt x="0" y="538609"/>
                </a:cubicBezTo>
                <a:cubicBezTo>
                  <a:pt x="-30345" y="409868"/>
                  <a:pt x="34158" y="154199"/>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r>
              <a:rPr lang="fr-FR" sz="1100">
                <a:solidFill>
                  <a:schemeClr val="accent1"/>
                </a:solidFill>
              </a:rPr>
              <a:t>Je peux choisir de rattacher mon justificatif à une note de frais existante ou créer une nouvelle note de frais. Ici, je sélectionne « Créer une nouvelle note de frais »</a:t>
            </a:r>
          </a:p>
        </p:txBody>
      </p:sp>
      <p:sp>
        <p:nvSpPr>
          <p:cNvPr id="10" name="Ellipse 9">
            <a:extLst>
              <a:ext uri="{FF2B5EF4-FFF2-40B4-BE49-F238E27FC236}">
                <a16:creationId xmlns:a16="http://schemas.microsoft.com/office/drawing/2014/main" id="{9658603F-A769-4FB0-9539-88311181E76F}"/>
              </a:ext>
            </a:extLst>
          </p:cNvPr>
          <p:cNvSpPr/>
          <p:nvPr/>
        </p:nvSpPr>
        <p:spPr>
          <a:xfrm>
            <a:off x="3231322" y="842711"/>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a:t>4</a:t>
            </a:r>
          </a:p>
        </p:txBody>
      </p:sp>
      <p:sp>
        <p:nvSpPr>
          <p:cNvPr id="13" name="Ellipse 12">
            <a:extLst>
              <a:ext uri="{FF2B5EF4-FFF2-40B4-BE49-F238E27FC236}">
                <a16:creationId xmlns:a16="http://schemas.microsoft.com/office/drawing/2014/main" id="{363D8F8E-A816-4DCE-8CAF-151EFB5D6A1F}"/>
              </a:ext>
            </a:extLst>
          </p:cNvPr>
          <p:cNvSpPr/>
          <p:nvPr/>
        </p:nvSpPr>
        <p:spPr>
          <a:xfrm>
            <a:off x="4510248" y="2777842"/>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5</a:t>
            </a:r>
          </a:p>
        </p:txBody>
      </p:sp>
      <p:sp>
        <p:nvSpPr>
          <p:cNvPr id="16" name="ZoneTexte 15">
            <a:extLst>
              <a:ext uri="{FF2B5EF4-FFF2-40B4-BE49-F238E27FC236}">
                <a16:creationId xmlns:a16="http://schemas.microsoft.com/office/drawing/2014/main" id="{8C72175E-26AD-4D11-9F44-6A97B1569BA3}"/>
              </a:ext>
            </a:extLst>
          </p:cNvPr>
          <p:cNvSpPr txBox="1"/>
          <p:nvPr/>
        </p:nvSpPr>
        <p:spPr>
          <a:xfrm>
            <a:off x="7442760" y="3548446"/>
            <a:ext cx="987983" cy="430887"/>
          </a:xfrm>
          <a:custGeom>
            <a:avLst/>
            <a:gdLst>
              <a:gd name="connsiteX0" fmla="*/ 0 w 987983"/>
              <a:gd name="connsiteY0" fmla="*/ 0 h 430887"/>
              <a:gd name="connsiteX1" fmla="*/ 503871 w 987983"/>
              <a:gd name="connsiteY1" fmla="*/ 0 h 430887"/>
              <a:gd name="connsiteX2" fmla="*/ 987983 w 987983"/>
              <a:gd name="connsiteY2" fmla="*/ 0 h 430887"/>
              <a:gd name="connsiteX3" fmla="*/ 987983 w 987983"/>
              <a:gd name="connsiteY3" fmla="*/ 430887 h 430887"/>
              <a:gd name="connsiteX4" fmla="*/ 493992 w 987983"/>
              <a:gd name="connsiteY4" fmla="*/ 430887 h 430887"/>
              <a:gd name="connsiteX5" fmla="*/ 0 w 987983"/>
              <a:gd name="connsiteY5" fmla="*/ 430887 h 430887"/>
              <a:gd name="connsiteX6" fmla="*/ 0 w 987983"/>
              <a:gd name="connsiteY6"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983" h="430887" extrusionOk="0">
                <a:moveTo>
                  <a:pt x="0" y="0"/>
                </a:moveTo>
                <a:cubicBezTo>
                  <a:pt x="246951" y="-30249"/>
                  <a:pt x="379617" y="9119"/>
                  <a:pt x="503871" y="0"/>
                </a:cubicBezTo>
                <a:cubicBezTo>
                  <a:pt x="628125" y="-9119"/>
                  <a:pt x="884319" y="57265"/>
                  <a:pt x="987983" y="0"/>
                </a:cubicBezTo>
                <a:cubicBezTo>
                  <a:pt x="992742" y="147933"/>
                  <a:pt x="967596" y="287968"/>
                  <a:pt x="987983" y="430887"/>
                </a:cubicBezTo>
                <a:cubicBezTo>
                  <a:pt x="822835" y="477318"/>
                  <a:pt x="730883" y="408955"/>
                  <a:pt x="493992" y="430887"/>
                </a:cubicBezTo>
                <a:cubicBezTo>
                  <a:pt x="257101" y="452819"/>
                  <a:pt x="129581" y="380018"/>
                  <a:pt x="0" y="430887"/>
                </a:cubicBezTo>
                <a:cubicBezTo>
                  <a:pt x="-20565" y="317555"/>
                  <a:pt x="18821" y="156421"/>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r>
              <a:rPr lang="fr-FR" sz="1100" dirty="0">
                <a:solidFill>
                  <a:schemeClr val="accent1"/>
                </a:solidFill>
              </a:rPr>
              <a:t>Je clique sur « Créer »</a:t>
            </a:r>
          </a:p>
        </p:txBody>
      </p:sp>
      <p:pic>
        <p:nvPicPr>
          <p:cNvPr id="7" name="Image 6" descr="Une image contenant texte&#10;&#10;Description générée automatiquement">
            <a:extLst>
              <a:ext uri="{FF2B5EF4-FFF2-40B4-BE49-F238E27FC236}">
                <a16:creationId xmlns:a16="http://schemas.microsoft.com/office/drawing/2014/main" id="{A7850696-24BF-48A7-AFB4-A9B072F5A7AA}"/>
              </a:ext>
            </a:extLst>
          </p:cNvPr>
          <p:cNvPicPr>
            <a:picLocks noChangeAspect="1"/>
          </p:cNvPicPr>
          <p:nvPr/>
        </p:nvPicPr>
        <p:blipFill rotWithShape="1">
          <a:blip r:embed="rId2"/>
          <a:srcRect t="4221"/>
          <a:stretch/>
        </p:blipFill>
        <p:spPr>
          <a:xfrm>
            <a:off x="424134" y="1273854"/>
            <a:ext cx="1686855" cy="3498434"/>
          </a:xfrm>
          <a:prstGeom prst="rect">
            <a:avLst/>
          </a:prstGeom>
          <a:ln>
            <a:solidFill>
              <a:schemeClr val="accent1"/>
            </a:solidFill>
          </a:ln>
        </p:spPr>
      </p:pic>
      <p:cxnSp>
        <p:nvCxnSpPr>
          <p:cNvPr id="23" name="Connecteur : en arc 22">
            <a:extLst>
              <a:ext uri="{FF2B5EF4-FFF2-40B4-BE49-F238E27FC236}">
                <a16:creationId xmlns:a16="http://schemas.microsoft.com/office/drawing/2014/main" id="{C2BFBBE9-EDBA-4763-96BE-C425AD42FBFF}"/>
              </a:ext>
            </a:extLst>
          </p:cNvPr>
          <p:cNvCxnSpPr>
            <a:cxnSpLocks/>
          </p:cNvCxnSpPr>
          <p:nvPr/>
        </p:nvCxnSpPr>
        <p:spPr>
          <a:xfrm rot="5400000">
            <a:off x="1084513" y="2513819"/>
            <a:ext cx="1524000" cy="1407028"/>
          </a:xfrm>
          <a:prstGeom prst="curvedConnector3">
            <a:avLst>
              <a:gd name="adj1" fmla="val 50000"/>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3805E33A-AC90-4029-9063-12307A3E802F}"/>
              </a:ext>
            </a:extLst>
          </p:cNvPr>
          <p:cNvSpPr/>
          <p:nvPr/>
        </p:nvSpPr>
        <p:spPr>
          <a:xfrm>
            <a:off x="390338" y="4087486"/>
            <a:ext cx="1720651" cy="222050"/>
          </a:xfrm>
          <a:prstGeom prst="rect">
            <a:avLst/>
          </a:prstGeom>
          <a:noFill/>
          <a:ln w="19050">
            <a:solidFill>
              <a:srgbClr val="36C746"/>
            </a:solidFill>
            <a:extLst>
              <a:ext uri="{C807C97D-BFC1-408E-A445-0C87EB9F89A2}">
                <ask:lineSketchStyleProps xmlns:ask="http://schemas.microsoft.com/office/drawing/2018/sketchyshapes" sd="3239588012">
                  <a:custGeom>
                    <a:avLst/>
                    <a:gdLst>
                      <a:gd name="connsiteX0" fmla="*/ 0 w 3566363"/>
                      <a:gd name="connsiteY0" fmla="*/ 0 h 834716"/>
                      <a:gd name="connsiteX1" fmla="*/ 558730 w 3566363"/>
                      <a:gd name="connsiteY1" fmla="*/ 0 h 834716"/>
                      <a:gd name="connsiteX2" fmla="*/ 1081797 w 3566363"/>
                      <a:gd name="connsiteY2" fmla="*/ 0 h 834716"/>
                      <a:gd name="connsiteX3" fmla="*/ 1604863 w 3566363"/>
                      <a:gd name="connsiteY3" fmla="*/ 0 h 834716"/>
                      <a:gd name="connsiteX4" fmla="*/ 2199257 w 3566363"/>
                      <a:gd name="connsiteY4" fmla="*/ 0 h 834716"/>
                      <a:gd name="connsiteX5" fmla="*/ 2829315 w 3566363"/>
                      <a:gd name="connsiteY5" fmla="*/ 0 h 834716"/>
                      <a:gd name="connsiteX6" fmla="*/ 3566363 w 3566363"/>
                      <a:gd name="connsiteY6" fmla="*/ 0 h 834716"/>
                      <a:gd name="connsiteX7" fmla="*/ 3566363 w 3566363"/>
                      <a:gd name="connsiteY7" fmla="*/ 417358 h 834716"/>
                      <a:gd name="connsiteX8" fmla="*/ 3566363 w 3566363"/>
                      <a:gd name="connsiteY8" fmla="*/ 834716 h 834716"/>
                      <a:gd name="connsiteX9" fmla="*/ 3043296 w 3566363"/>
                      <a:gd name="connsiteY9" fmla="*/ 834716 h 834716"/>
                      <a:gd name="connsiteX10" fmla="*/ 2413239 w 3566363"/>
                      <a:gd name="connsiteY10" fmla="*/ 834716 h 834716"/>
                      <a:gd name="connsiteX11" fmla="*/ 1925836 w 3566363"/>
                      <a:gd name="connsiteY11" fmla="*/ 834716 h 834716"/>
                      <a:gd name="connsiteX12" fmla="*/ 1331442 w 3566363"/>
                      <a:gd name="connsiteY12" fmla="*/ 834716 h 834716"/>
                      <a:gd name="connsiteX13" fmla="*/ 665721 w 3566363"/>
                      <a:gd name="connsiteY13" fmla="*/ 834716 h 834716"/>
                      <a:gd name="connsiteX14" fmla="*/ 0 w 3566363"/>
                      <a:gd name="connsiteY14" fmla="*/ 834716 h 834716"/>
                      <a:gd name="connsiteX15" fmla="*/ 0 w 3566363"/>
                      <a:gd name="connsiteY15" fmla="*/ 442399 h 834716"/>
                      <a:gd name="connsiteX16" fmla="*/ 0 w 3566363"/>
                      <a:gd name="connsiteY16" fmla="*/ 0 h 83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66363" h="834716" extrusionOk="0">
                        <a:moveTo>
                          <a:pt x="0" y="0"/>
                        </a:moveTo>
                        <a:cubicBezTo>
                          <a:pt x="184998" y="-8480"/>
                          <a:pt x="284879" y="12042"/>
                          <a:pt x="558730" y="0"/>
                        </a:cubicBezTo>
                        <a:cubicBezTo>
                          <a:pt x="832581" y="-12042"/>
                          <a:pt x="864665" y="12851"/>
                          <a:pt x="1081797" y="0"/>
                        </a:cubicBezTo>
                        <a:cubicBezTo>
                          <a:pt x="1298929" y="-12851"/>
                          <a:pt x="1450312" y="48700"/>
                          <a:pt x="1604863" y="0"/>
                        </a:cubicBezTo>
                        <a:cubicBezTo>
                          <a:pt x="1759414" y="-48700"/>
                          <a:pt x="2005365" y="63211"/>
                          <a:pt x="2199257" y="0"/>
                        </a:cubicBezTo>
                        <a:cubicBezTo>
                          <a:pt x="2393149" y="-63211"/>
                          <a:pt x="2684034" y="33174"/>
                          <a:pt x="2829315" y="0"/>
                        </a:cubicBezTo>
                        <a:cubicBezTo>
                          <a:pt x="2974596" y="-33174"/>
                          <a:pt x="3381525" y="80958"/>
                          <a:pt x="3566363" y="0"/>
                        </a:cubicBezTo>
                        <a:cubicBezTo>
                          <a:pt x="3607324" y="103357"/>
                          <a:pt x="3553730" y="255535"/>
                          <a:pt x="3566363" y="417358"/>
                        </a:cubicBezTo>
                        <a:cubicBezTo>
                          <a:pt x="3578996" y="579181"/>
                          <a:pt x="3551152" y="739334"/>
                          <a:pt x="3566363" y="834716"/>
                        </a:cubicBezTo>
                        <a:cubicBezTo>
                          <a:pt x="3364482" y="878098"/>
                          <a:pt x="3279157" y="824084"/>
                          <a:pt x="3043296" y="834716"/>
                        </a:cubicBezTo>
                        <a:cubicBezTo>
                          <a:pt x="2807435" y="845348"/>
                          <a:pt x="2601731" y="808324"/>
                          <a:pt x="2413239" y="834716"/>
                        </a:cubicBezTo>
                        <a:cubicBezTo>
                          <a:pt x="2224747" y="861108"/>
                          <a:pt x="2038438" y="829399"/>
                          <a:pt x="1925836" y="834716"/>
                        </a:cubicBezTo>
                        <a:cubicBezTo>
                          <a:pt x="1813234" y="840033"/>
                          <a:pt x="1575418" y="834294"/>
                          <a:pt x="1331442" y="834716"/>
                        </a:cubicBezTo>
                        <a:cubicBezTo>
                          <a:pt x="1087466" y="835138"/>
                          <a:pt x="850240" y="815780"/>
                          <a:pt x="665721" y="834716"/>
                        </a:cubicBezTo>
                        <a:cubicBezTo>
                          <a:pt x="481202" y="853652"/>
                          <a:pt x="267181" y="800957"/>
                          <a:pt x="0" y="834716"/>
                        </a:cubicBezTo>
                        <a:cubicBezTo>
                          <a:pt x="-10502" y="668857"/>
                          <a:pt x="36364" y="527563"/>
                          <a:pt x="0" y="442399"/>
                        </a:cubicBezTo>
                        <a:cubicBezTo>
                          <a:pt x="-36364" y="357235"/>
                          <a:pt x="1990" y="191552"/>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2" name="Connecteur : en arc 31">
            <a:extLst>
              <a:ext uri="{FF2B5EF4-FFF2-40B4-BE49-F238E27FC236}">
                <a16:creationId xmlns:a16="http://schemas.microsoft.com/office/drawing/2014/main" id="{C72E0D2B-7FC8-4B00-A62C-64522F6626E6}"/>
              </a:ext>
            </a:extLst>
          </p:cNvPr>
          <p:cNvCxnSpPr>
            <a:cxnSpLocks/>
          </p:cNvCxnSpPr>
          <p:nvPr/>
        </p:nvCxnSpPr>
        <p:spPr>
          <a:xfrm rot="16200000" flipV="1">
            <a:off x="6659163" y="1724454"/>
            <a:ext cx="2500790" cy="1363508"/>
          </a:xfrm>
          <a:prstGeom prst="curvedConnector3">
            <a:avLst>
              <a:gd name="adj1" fmla="val 48235"/>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pic>
        <p:nvPicPr>
          <p:cNvPr id="35" name="Picture 88">
            <a:extLst>
              <a:ext uri="{FF2B5EF4-FFF2-40B4-BE49-F238E27FC236}">
                <a16:creationId xmlns:a16="http://schemas.microsoft.com/office/drawing/2014/main" id="{F723E881-C9E7-40FC-9BFB-0FAF5E16A6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87178" y="182457"/>
            <a:ext cx="412347" cy="305106"/>
          </a:xfrm>
          <a:prstGeom prst="rect">
            <a:avLst/>
          </a:prstGeom>
        </p:spPr>
      </p:pic>
      <p:pic>
        <p:nvPicPr>
          <p:cNvPr id="36" name="Picture 108">
            <a:extLst>
              <a:ext uri="{FF2B5EF4-FFF2-40B4-BE49-F238E27FC236}">
                <a16:creationId xmlns:a16="http://schemas.microsoft.com/office/drawing/2014/main" id="{5CA24D36-7577-4B24-9EA7-952395D9ADB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38933" y="126322"/>
            <a:ext cx="218007" cy="369332"/>
          </a:xfrm>
          <a:prstGeom prst="rect">
            <a:avLst/>
          </a:prstGeom>
        </p:spPr>
      </p:pic>
      <p:pic>
        <p:nvPicPr>
          <p:cNvPr id="4098" name="Picture 2" descr="Image">
            <a:extLst>
              <a:ext uri="{FF2B5EF4-FFF2-40B4-BE49-F238E27FC236}">
                <a16:creationId xmlns:a16="http://schemas.microsoft.com/office/drawing/2014/main" id="{D961A07A-4076-4DC2-B7A6-36044A7823F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77"/>
          <a:stretch/>
        </p:blipFill>
        <p:spPr bwMode="auto">
          <a:xfrm>
            <a:off x="5001675" y="972469"/>
            <a:ext cx="2041418" cy="3498434"/>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8">
            <a:extLst>
              <a:ext uri="{FF2B5EF4-FFF2-40B4-BE49-F238E27FC236}">
                <a16:creationId xmlns:a16="http://schemas.microsoft.com/office/drawing/2014/main" id="{72186EA5-F5F0-4DE7-BF0B-C54C140E94EE}"/>
              </a:ext>
            </a:extLst>
          </p:cNvPr>
          <p:cNvSpPr txBox="1"/>
          <p:nvPr/>
        </p:nvSpPr>
        <p:spPr>
          <a:xfrm>
            <a:off x="3085967" y="3136682"/>
            <a:ext cx="1566899" cy="1954381"/>
          </a:xfrm>
          <a:custGeom>
            <a:avLst/>
            <a:gdLst>
              <a:gd name="connsiteX0" fmla="*/ 0 w 1566899"/>
              <a:gd name="connsiteY0" fmla="*/ 0 h 1954381"/>
              <a:gd name="connsiteX1" fmla="*/ 537969 w 1566899"/>
              <a:gd name="connsiteY1" fmla="*/ 0 h 1954381"/>
              <a:gd name="connsiteX2" fmla="*/ 1091606 w 1566899"/>
              <a:gd name="connsiteY2" fmla="*/ 0 h 1954381"/>
              <a:gd name="connsiteX3" fmla="*/ 1566899 w 1566899"/>
              <a:gd name="connsiteY3" fmla="*/ 0 h 1954381"/>
              <a:gd name="connsiteX4" fmla="*/ 1566899 w 1566899"/>
              <a:gd name="connsiteY4" fmla="*/ 508139 h 1954381"/>
              <a:gd name="connsiteX5" fmla="*/ 1566899 w 1566899"/>
              <a:gd name="connsiteY5" fmla="*/ 1035822 h 1954381"/>
              <a:gd name="connsiteX6" fmla="*/ 1566899 w 1566899"/>
              <a:gd name="connsiteY6" fmla="*/ 1504873 h 1954381"/>
              <a:gd name="connsiteX7" fmla="*/ 1566899 w 1566899"/>
              <a:gd name="connsiteY7" fmla="*/ 1954381 h 1954381"/>
              <a:gd name="connsiteX8" fmla="*/ 1091606 w 1566899"/>
              <a:gd name="connsiteY8" fmla="*/ 1954381 h 1954381"/>
              <a:gd name="connsiteX9" fmla="*/ 616314 w 1566899"/>
              <a:gd name="connsiteY9" fmla="*/ 1954381 h 1954381"/>
              <a:gd name="connsiteX10" fmla="*/ 0 w 1566899"/>
              <a:gd name="connsiteY10" fmla="*/ 1954381 h 1954381"/>
              <a:gd name="connsiteX11" fmla="*/ 0 w 1566899"/>
              <a:gd name="connsiteY11" fmla="*/ 1485330 h 1954381"/>
              <a:gd name="connsiteX12" fmla="*/ 0 w 1566899"/>
              <a:gd name="connsiteY12" fmla="*/ 996734 h 1954381"/>
              <a:gd name="connsiteX13" fmla="*/ 0 w 1566899"/>
              <a:gd name="connsiteY13" fmla="*/ 469051 h 1954381"/>
              <a:gd name="connsiteX14" fmla="*/ 0 w 1566899"/>
              <a:gd name="connsiteY14" fmla="*/ 0 h 195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6899" h="1954381" extrusionOk="0">
                <a:moveTo>
                  <a:pt x="0" y="0"/>
                </a:moveTo>
                <a:cubicBezTo>
                  <a:pt x="185490" y="-6073"/>
                  <a:pt x="415793" y="53633"/>
                  <a:pt x="537969" y="0"/>
                </a:cubicBezTo>
                <a:cubicBezTo>
                  <a:pt x="660145" y="-53633"/>
                  <a:pt x="962247" y="33342"/>
                  <a:pt x="1091606" y="0"/>
                </a:cubicBezTo>
                <a:cubicBezTo>
                  <a:pt x="1220965" y="-33342"/>
                  <a:pt x="1442579" y="40947"/>
                  <a:pt x="1566899" y="0"/>
                </a:cubicBezTo>
                <a:cubicBezTo>
                  <a:pt x="1596649" y="196721"/>
                  <a:pt x="1528068" y="396742"/>
                  <a:pt x="1566899" y="508139"/>
                </a:cubicBezTo>
                <a:cubicBezTo>
                  <a:pt x="1605730" y="619536"/>
                  <a:pt x="1505549" y="846389"/>
                  <a:pt x="1566899" y="1035822"/>
                </a:cubicBezTo>
                <a:cubicBezTo>
                  <a:pt x="1628249" y="1225255"/>
                  <a:pt x="1532696" y="1394664"/>
                  <a:pt x="1566899" y="1504873"/>
                </a:cubicBezTo>
                <a:cubicBezTo>
                  <a:pt x="1601102" y="1615082"/>
                  <a:pt x="1538851" y="1847303"/>
                  <a:pt x="1566899" y="1954381"/>
                </a:cubicBezTo>
                <a:cubicBezTo>
                  <a:pt x="1400836" y="1972977"/>
                  <a:pt x="1321127" y="1917586"/>
                  <a:pt x="1091606" y="1954381"/>
                </a:cubicBezTo>
                <a:cubicBezTo>
                  <a:pt x="862085" y="1991176"/>
                  <a:pt x="742661" y="1945064"/>
                  <a:pt x="616314" y="1954381"/>
                </a:cubicBezTo>
                <a:cubicBezTo>
                  <a:pt x="489967" y="1963698"/>
                  <a:pt x="275291" y="1917005"/>
                  <a:pt x="0" y="1954381"/>
                </a:cubicBezTo>
                <a:cubicBezTo>
                  <a:pt x="-31240" y="1777327"/>
                  <a:pt x="49068" y="1644661"/>
                  <a:pt x="0" y="1485330"/>
                </a:cubicBezTo>
                <a:cubicBezTo>
                  <a:pt x="-49068" y="1325999"/>
                  <a:pt x="57264" y="1224016"/>
                  <a:pt x="0" y="996734"/>
                </a:cubicBezTo>
                <a:cubicBezTo>
                  <a:pt x="-57264" y="769452"/>
                  <a:pt x="40894" y="668107"/>
                  <a:pt x="0" y="469051"/>
                </a:cubicBezTo>
                <a:cubicBezTo>
                  <a:pt x="-40894" y="269995"/>
                  <a:pt x="48169" y="198400"/>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r>
              <a:rPr lang="fr-FR" sz="1100" dirty="0">
                <a:solidFill>
                  <a:schemeClr val="accent1"/>
                </a:solidFill>
              </a:rPr>
              <a:t>Je nomme ma note de frais Télétravail puis l’année déclarée</a:t>
            </a:r>
          </a:p>
          <a:p>
            <a:r>
              <a:rPr lang="fr-FR" sz="1100" dirty="0">
                <a:solidFill>
                  <a:schemeClr val="accent1"/>
                </a:solidFill>
              </a:rPr>
              <a:t>J’indique dans la zone commentaire mon Job Code et je confirme avoir signé l’avenant télétravail. </a:t>
            </a:r>
          </a:p>
          <a:p>
            <a:r>
              <a:rPr lang="fr-FR" sz="1100" dirty="0">
                <a:solidFill>
                  <a:schemeClr val="accent1"/>
                </a:solidFill>
              </a:rPr>
              <a:t>J’indique Télétravail dans l’Objet </a:t>
            </a:r>
            <a:r>
              <a:rPr lang="fr-FR" sz="1100" dirty="0" err="1">
                <a:solidFill>
                  <a:schemeClr val="accent1"/>
                </a:solidFill>
              </a:rPr>
              <a:t>professionel</a:t>
            </a:r>
            <a:endParaRPr lang="fr-FR" sz="1100" dirty="0">
              <a:solidFill>
                <a:schemeClr val="accent1"/>
              </a:solidFill>
            </a:endParaRPr>
          </a:p>
        </p:txBody>
      </p:sp>
      <p:sp>
        <p:nvSpPr>
          <p:cNvPr id="26" name="Ellipse 12">
            <a:extLst>
              <a:ext uri="{FF2B5EF4-FFF2-40B4-BE49-F238E27FC236}">
                <a16:creationId xmlns:a16="http://schemas.microsoft.com/office/drawing/2014/main" id="{01D9D96B-4931-444C-90AB-59B0A2D5C240}"/>
              </a:ext>
            </a:extLst>
          </p:cNvPr>
          <p:cNvSpPr/>
          <p:nvPr/>
        </p:nvSpPr>
        <p:spPr>
          <a:xfrm>
            <a:off x="7745891" y="3047864"/>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6</a:t>
            </a:r>
          </a:p>
        </p:txBody>
      </p:sp>
      <p:sp>
        <p:nvSpPr>
          <p:cNvPr id="29" name="Rectangle 28">
            <a:extLst>
              <a:ext uri="{FF2B5EF4-FFF2-40B4-BE49-F238E27FC236}">
                <a16:creationId xmlns:a16="http://schemas.microsoft.com/office/drawing/2014/main" id="{C7EC83C7-E74E-45B4-A4A0-7A1DFD2C73AA}"/>
              </a:ext>
            </a:extLst>
          </p:cNvPr>
          <p:cNvSpPr/>
          <p:nvPr/>
        </p:nvSpPr>
        <p:spPr>
          <a:xfrm>
            <a:off x="6593975" y="1013710"/>
            <a:ext cx="464947" cy="341893"/>
          </a:xfrm>
          <a:prstGeom prst="rect">
            <a:avLst/>
          </a:prstGeom>
          <a:noFill/>
          <a:ln w="19050">
            <a:solidFill>
              <a:srgbClr val="36C746"/>
            </a:solidFill>
            <a:extLst>
              <a:ext uri="{C807C97D-BFC1-408E-A445-0C87EB9F89A2}">
                <ask:lineSketchStyleProps xmlns:ask="http://schemas.microsoft.com/office/drawing/2018/sketchyshapes" sd="3239588012">
                  <a:custGeom>
                    <a:avLst/>
                    <a:gdLst>
                      <a:gd name="connsiteX0" fmla="*/ 0 w 3566363"/>
                      <a:gd name="connsiteY0" fmla="*/ 0 h 834716"/>
                      <a:gd name="connsiteX1" fmla="*/ 558730 w 3566363"/>
                      <a:gd name="connsiteY1" fmla="*/ 0 h 834716"/>
                      <a:gd name="connsiteX2" fmla="*/ 1081797 w 3566363"/>
                      <a:gd name="connsiteY2" fmla="*/ 0 h 834716"/>
                      <a:gd name="connsiteX3" fmla="*/ 1604863 w 3566363"/>
                      <a:gd name="connsiteY3" fmla="*/ 0 h 834716"/>
                      <a:gd name="connsiteX4" fmla="*/ 2199257 w 3566363"/>
                      <a:gd name="connsiteY4" fmla="*/ 0 h 834716"/>
                      <a:gd name="connsiteX5" fmla="*/ 2829315 w 3566363"/>
                      <a:gd name="connsiteY5" fmla="*/ 0 h 834716"/>
                      <a:gd name="connsiteX6" fmla="*/ 3566363 w 3566363"/>
                      <a:gd name="connsiteY6" fmla="*/ 0 h 834716"/>
                      <a:gd name="connsiteX7" fmla="*/ 3566363 w 3566363"/>
                      <a:gd name="connsiteY7" fmla="*/ 417358 h 834716"/>
                      <a:gd name="connsiteX8" fmla="*/ 3566363 w 3566363"/>
                      <a:gd name="connsiteY8" fmla="*/ 834716 h 834716"/>
                      <a:gd name="connsiteX9" fmla="*/ 3043296 w 3566363"/>
                      <a:gd name="connsiteY9" fmla="*/ 834716 h 834716"/>
                      <a:gd name="connsiteX10" fmla="*/ 2413239 w 3566363"/>
                      <a:gd name="connsiteY10" fmla="*/ 834716 h 834716"/>
                      <a:gd name="connsiteX11" fmla="*/ 1925836 w 3566363"/>
                      <a:gd name="connsiteY11" fmla="*/ 834716 h 834716"/>
                      <a:gd name="connsiteX12" fmla="*/ 1331442 w 3566363"/>
                      <a:gd name="connsiteY12" fmla="*/ 834716 h 834716"/>
                      <a:gd name="connsiteX13" fmla="*/ 665721 w 3566363"/>
                      <a:gd name="connsiteY13" fmla="*/ 834716 h 834716"/>
                      <a:gd name="connsiteX14" fmla="*/ 0 w 3566363"/>
                      <a:gd name="connsiteY14" fmla="*/ 834716 h 834716"/>
                      <a:gd name="connsiteX15" fmla="*/ 0 w 3566363"/>
                      <a:gd name="connsiteY15" fmla="*/ 442399 h 834716"/>
                      <a:gd name="connsiteX16" fmla="*/ 0 w 3566363"/>
                      <a:gd name="connsiteY16" fmla="*/ 0 h 83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66363" h="834716" extrusionOk="0">
                        <a:moveTo>
                          <a:pt x="0" y="0"/>
                        </a:moveTo>
                        <a:cubicBezTo>
                          <a:pt x="184998" y="-8480"/>
                          <a:pt x="284879" y="12042"/>
                          <a:pt x="558730" y="0"/>
                        </a:cubicBezTo>
                        <a:cubicBezTo>
                          <a:pt x="832581" y="-12042"/>
                          <a:pt x="864665" y="12851"/>
                          <a:pt x="1081797" y="0"/>
                        </a:cubicBezTo>
                        <a:cubicBezTo>
                          <a:pt x="1298929" y="-12851"/>
                          <a:pt x="1450312" y="48700"/>
                          <a:pt x="1604863" y="0"/>
                        </a:cubicBezTo>
                        <a:cubicBezTo>
                          <a:pt x="1759414" y="-48700"/>
                          <a:pt x="2005365" y="63211"/>
                          <a:pt x="2199257" y="0"/>
                        </a:cubicBezTo>
                        <a:cubicBezTo>
                          <a:pt x="2393149" y="-63211"/>
                          <a:pt x="2684034" y="33174"/>
                          <a:pt x="2829315" y="0"/>
                        </a:cubicBezTo>
                        <a:cubicBezTo>
                          <a:pt x="2974596" y="-33174"/>
                          <a:pt x="3381525" y="80958"/>
                          <a:pt x="3566363" y="0"/>
                        </a:cubicBezTo>
                        <a:cubicBezTo>
                          <a:pt x="3607324" y="103357"/>
                          <a:pt x="3553730" y="255535"/>
                          <a:pt x="3566363" y="417358"/>
                        </a:cubicBezTo>
                        <a:cubicBezTo>
                          <a:pt x="3578996" y="579181"/>
                          <a:pt x="3551152" y="739334"/>
                          <a:pt x="3566363" y="834716"/>
                        </a:cubicBezTo>
                        <a:cubicBezTo>
                          <a:pt x="3364482" y="878098"/>
                          <a:pt x="3279157" y="824084"/>
                          <a:pt x="3043296" y="834716"/>
                        </a:cubicBezTo>
                        <a:cubicBezTo>
                          <a:pt x="2807435" y="845348"/>
                          <a:pt x="2601731" y="808324"/>
                          <a:pt x="2413239" y="834716"/>
                        </a:cubicBezTo>
                        <a:cubicBezTo>
                          <a:pt x="2224747" y="861108"/>
                          <a:pt x="2038438" y="829399"/>
                          <a:pt x="1925836" y="834716"/>
                        </a:cubicBezTo>
                        <a:cubicBezTo>
                          <a:pt x="1813234" y="840033"/>
                          <a:pt x="1575418" y="834294"/>
                          <a:pt x="1331442" y="834716"/>
                        </a:cubicBezTo>
                        <a:cubicBezTo>
                          <a:pt x="1087466" y="835138"/>
                          <a:pt x="850240" y="815780"/>
                          <a:pt x="665721" y="834716"/>
                        </a:cubicBezTo>
                        <a:cubicBezTo>
                          <a:pt x="481202" y="853652"/>
                          <a:pt x="267181" y="800957"/>
                          <a:pt x="0" y="834716"/>
                        </a:cubicBezTo>
                        <a:cubicBezTo>
                          <a:pt x="-10502" y="668857"/>
                          <a:pt x="36364" y="527563"/>
                          <a:pt x="0" y="442399"/>
                        </a:cubicBezTo>
                        <a:cubicBezTo>
                          <a:pt x="-36364" y="357235"/>
                          <a:pt x="1990" y="191552"/>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7041-99C2-4A91-BA58-B56FB1D125F3}"/>
              </a:ext>
            </a:extLst>
          </p:cNvPr>
          <p:cNvSpPr/>
          <p:nvPr/>
        </p:nvSpPr>
        <p:spPr>
          <a:xfrm>
            <a:off x="5036931" y="3548447"/>
            <a:ext cx="663880" cy="298340"/>
          </a:xfrm>
          <a:prstGeom prst="rect">
            <a:avLst/>
          </a:prstGeom>
          <a:noFill/>
          <a:ln w="19050">
            <a:solidFill>
              <a:srgbClr val="36C746"/>
            </a:solidFill>
            <a:prstDash val="sysDash"/>
            <a:extLst>
              <a:ext uri="{C807C97D-BFC1-408E-A445-0C87EB9F89A2}">
                <ask:lineSketchStyleProps xmlns:ask="http://schemas.microsoft.com/office/drawing/2018/sketchyshapes" sd="3239588012">
                  <a:custGeom>
                    <a:avLst/>
                    <a:gdLst>
                      <a:gd name="connsiteX0" fmla="*/ 0 w 3566363"/>
                      <a:gd name="connsiteY0" fmla="*/ 0 h 834716"/>
                      <a:gd name="connsiteX1" fmla="*/ 558730 w 3566363"/>
                      <a:gd name="connsiteY1" fmla="*/ 0 h 834716"/>
                      <a:gd name="connsiteX2" fmla="*/ 1081797 w 3566363"/>
                      <a:gd name="connsiteY2" fmla="*/ 0 h 834716"/>
                      <a:gd name="connsiteX3" fmla="*/ 1604863 w 3566363"/>
                      <a:gd name="connsiteY3" fmla="*/ 0 h 834716"/>
                      <a:gd name="connsiteX4" fmla="*/ 2199257 w 3566363"/>
                      <a:gd name="connsiteY4" fmla="*/ 0 h 834716"/>
                      <a:gd name="connsiteX5" fmla="*/ 2829315 w 3566363"/>
                      <a:gd name="connsiteY5" fmla="*/ 0 h 834716"/>
                      <a:gd name="connsiteX6" fmla="*/ 3566363 w 3566363"/>
                      <a:gd name="connsiteY6" fmla="*/ 0 h 834716"/>
                      <a:gd name="connsiteX7" fmla="*/ 3566363 w 3566363"/>
                      <a:gd name="connsiteY7" fmla="*/ 417358 h 834716"/>
                      <a:gd name="connsiteX8" fmla="*/ 3566363 w 3566363"/>
                      <a:gd name="connsiteY8" fmla="*/ 834716 h 834716"/>
                      <a:gd name="connsiteX9" fmla="*/ 3043296 w 3566363"/>
                      <a:gd name="connsiteY9" fmla="*/ 834716 h 834716"/>
                      <a:gd name="connsiteX10" fmla="*/ 2413239 w 3566363"/>
                      <a:gd name="connsiteY10" fmla="*/ 834716 h 834716"/>
                      <a:gd name="connsiteX11" fmla="*/ 1925836 w 3566363"/>
                      <a:gd name="connsiteY11" fmla="*/ 834716 h 834716"/>
                      <a:gd name="connsiteX12" fmla="*/ 1331442 w 3566363"/>
                      <a:gd name="connsiteY12" fmla="*/ 834716 h 834716"/>
                      <a:gd name="connsiteX13" fmla="*/ 665721 w 3566363"/>
                      <a:gd name="connsiteY13" fmla="*/ 834716 h 834716"/>
                      <a:gd name="connsiteX14" fmla="*/ 0 w 3566363"/>
                      <a:gd name="connsiteY14" fmla="*/ 834716 h 834716"/>
                      <a:gd name="connsiteX15" fmla="*/ 0 w 3566363"/>
                      <a:gd name="connsiteY15" fmla="*/ 442399 h 834716"/>
                      <a:gd name="connsiteX16" fmla="*/ 0 w 3566363"/>
                      <a:gd name="connsiteY16" fmla="*/ 0 h 83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66363" h="834716" extrusionOk="0">
                        <a:moveTo>
                          <a:pt x="0" y="0"/>
                        </a:moveTo>
                        <a:cubicBezTo>
                          <a:pt x="184998" y="-8480"/>
                          <a:pt x="284879" y="12042"/>
                          <a:pt x="558730" y="0"/>
                        </a:cubicBezTo>
                        <a:cubicBezTo>
                          <a:pt x="832581" y="-12042"/>
                          <a:pt x="864665" y="12851"/>
                          <a:pt x="1081797" y="0"/>
                        </a:cubicBezTo>
                        <a:cubicBezTo>
                          <a:pt x="1298929" y="-12851"/>
                          <a:pt x="1450312" y="48700"/>
                          <a:pt x="1604863" y="0"/>
                        </a:cubicBezTo>
                        <a:cubicBezTo>
                          <a:pt x="1759414" y="-48700"/>
                          <a:pt x="2005365" y="63211"/>
                          <a:pt x="2199257" y="0"/>
                        </a:cubicBezTo>
                        <a:cubicBezTo>
                          <a:pt x="2393149" y="-63211"/>
                          <a:pt x="2684034" y="33174"/>
                          <a:pt x="2829315" y="0"/>
                        </a:cubicBezTo>
                        <a:cubicBezTo>
                          <a:pt x="2974596" y="-33174"/>
                          <a:pt x="3381525" y="80958"/>
                          <a:pt x="3566363" y="0"/>
                        </a:cubicBezTo>
                        <a:cubicBezTo>
                          <a:pt x="3607324" y="103357"/>
                          <a:pt x="3553730" y="255535"/>
                          <a:pt x="3566363" y="417358"/>
                        </a:cubicBezTo>
                        <a:cubicBezTo>
                          <a:pt x="3578996" y="579181"/>
                          <a:pt x="3551152" y="739334"/>
                          <a:pt x="3566363" y="834716"/>
                        </a:cubicBezTo>
                        <a:cubicBezTo>
                          <a:pt x="3364482" y="878098"/>
                          <a:pt x="3279157" y="824084"/>
                          <a:pt x="3043296" y="834716"/>
                        </a:cubicBezTo>
                        <a:cubicBezTo>
                          <a:pt x="2807435" y="845348"/>
                          <a:pt x="2601731" y="808324"/>
                          <a:pt x="2413239" y="834716"/>
                        </a:cubicBezTo>
                        <a:cubicBezTo>
                          <a:pt x="2224747" y="861108"/>
                          <a:pt x="2038438" y="829399"/>
                          <a:pt x="1925836" y="834716"/>
                        </a:cubicBezTo>
                        <a:cubicBezTo>
                          <a:pt x="1813234" y="840033"/>
                          <a:pt x="1575418" y="834294"/>
                          <a:pt x="1331442" y="834716"/>
                        </a:cubicBezTo>
                        <a:cubicBezTo>
                          <a:pt x="1087466" y="835138"/>
                          <a:pt x="850240" y="815780"/>
                          <a:pt x="665721" y="834716"/>
                        </a:cubicBezTo>
                        <a:cubicBezTo>
                          <a:pt x="481202" y="853652"/>
                          <a:pt x="267181" y="800957"/>
                          <a:pt x="0" y="834716"/>
                        </a:cubicBezTo>
                        <a:cubicBezTo>
                          <a:pt x="-10502" y="668857"/>
                          <a:pt x="36364" y="527563"/>
                          <a:pt x="0" y="442399"/>
                        </a:cubicBezTo>
                        <a:cubicBezTo>
                          <a:pt x="-36364" y="357235"/>
                          <a:pt x="1990" y="191552"/>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9F58ED8C-4907-4806-8966-9D9522232D75}"/>
              </a:ext>
            </a:extLst>
          </p:cNvPr>
          <p:cNvSpPr/>
          <p:nvPr/>
        </p:nvSpPr>
        <p:spPr>
          <a:xfrm>
            <a:off x="5036931" y="1839732"/>
            <a:ext cx="972884" cy="298340"/>
          </a:xfrm>
          <a:prstGeom prst="rect">
            <a:avLst/>
          </a:prstGeom>
          <a:noFill/>
          <a:ln w="19050">
            <a:solidFill>
              <a:srgbClr val="36C746"/>
            </a:solidFill>
            <a:prstDash val="sysDash"/>
            <a:extLst>
              <a:ext uri="{C807C97D-BFC1-408E-A445-0C87EB9F89A2}">
                <ask:lineSketchStyleProps xmlns:ask="http://schemas.microsoft.com/office/drawing/2018/sketchyshapes" sd="3239588012">
                  <a:custGeom>
                    <a:avLst/>
                    <a:gdLst>
                      <a:gd name="connsiteX0" fmla="*/ 0 w 3566363"/>
                      <a:gd name="connsiteY0" fmla="*/ 0 h 834716"/>
                      <a:gd name="connsiteX1" fmla="*/ 558730 w 3566363"/>
                      <a:gd name="connsiteY1" fmla="*/ 0 h 834716"/>
                      <a:gd name="connsiteX2" fmla="*/ 1081797 w 3566363"/>
                      <a:gd name="connsiteY2" fmla="*/ 0 h 834716"/>
                      <a:gd name="connsiteX3" fmla="*/ 1604863 w 3566363"/>
                      <a:gd name="connsiteY3" fmla="*/ 0 h 834716"/>
                      <a:gd name="connsiteX4" fmla="*/ 2199257 w 3566363"/>
                      <a:gd name="connsiteY4" fmla="*/ 0 h 834716"/>
                      <a:gd name="connsiteX5" fmla="*/ 2829315 w 3566363"/>
                      <a:gd name="connsiteY5" fmla="*/ 0 h 834716"/>
                      <a:gd name="connsiteX6" fmla="*/ 3566363 w 3566363"/>
                      <a:gd name="connsiteY6" fmla="*/ 0 h 834716"/>
                      <a:gd name="connsiteX7" fmla="*/ 3566363 w 3566363"/>
                      <a:gd name="connsiteY7" fmla="*/ 417358 h 834716"/>
                      <a:gd name="connsiteX8" fmla="*/ 3566363 w 3566363"/>
                      <a:gd name="connsiteY8" fmla="*/ 834716 h 834716"/>
                      <a:gd name="connsiteX9" fmla="*/ 3043296 w 3566363"/>
                      <a:gd name="connsiteY9" fmla="*/ 834716 h 834716"/>
                      <a:gd name="connsiteX10" fmla="*/ 2413239 w 3566363"/>
                      <a:gd name="connsiteY10" fmla="*/ 834716 h 834716"/>
                      <a:gd name="connsiteX11" fmla="*/ 1925836 w 3566363"/>
                      <a:gd name="connsiteY11" fmla="*/ 834716 h 834716"/>
                      <a:gd name="connsiteX12" fmla="*/ 1331442 w 3566363"/>
                      <a:gd name="connsiteY12" fmla="*/ 834716 h 834716"/>
                      <a:gd name="connsiteX13" fmla="*/ 665721 w 3566363"/>
                      <a:gd name="connsiteY13" fmla="*/ 834716 h 834716"/>
                      <a:gd name="connsiteX14" fmla="*/ 0 w 3566363"/>
                      <a:gd name="connsiteY14" fmla="*/ 834716 h 834716"/>
                      <a:gd name="connsiteX15" fmla="*/ 0 w 3566363"/>
                      <a:gd name="connsiteY15" fmla="*/ 442399 h 834716"/>
                      <a:gd name="connsiteX16" fmla="*/ 0 w 3566363"/>
                      <a:gd name="connsiteY16" fmla="*/ 0 h 83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66363" h="834716" extrusionOk="0">
                        <a:moveTo>
                          <a:pt x="0" y="0"/>
                        </a:moveTo>
                        <a:cubicBezTo>
                          <a:pt x="184998" y="-8480"/>
                          <a:pt x="284879" y="12042"/>
                          <a:pt x="558730" y="0"/>
                        </a:cubicBezTo>
                        <a:cubicBezTo>
                          <a:pt x="832581" y="-12042"/>
                          <a:pt x="864665" y="12851"/>
                          <a:pt x="1081797" y="0"/>
                        </a:cubicBezTo>
                        <a:cubicBezTo>
                          <a:pt x="1298929" y="-12851"/>
                          <a:pt x="1450312" y="48700"/>
                          <a:pt x="1604863" y="0"/>
                        </a:cubicBezTo>
                        <a:cubicBezTo>
                          <a:pt x="1759414" y="-48700"/>
                          <a:pt x="2005365" y="63211"/>
                          <a:pt x="2199257" y="0"/>
                        </a:cubicBezTo>
                        <a:cubicBezTo>
                          <a:pt x="2393149" y="-63211"/>
                          <a:pt x="2684034" y="33174"/>
                          <a:pt x="2829315" y="0"/>
                        </a:cubicBezTo>
                        <a:cubicBezTo>
                          <a:pt x="2974596" y="-33174"/>
                          <a:pt x="3381525" y="80958"/>
                          <a:pt x="3566363" y="0"/>
                        </a:cubicBezTo>
                        <a:cubicBezTo>
                          <a:pt x="3607324" y="103357"/>
                          <a:pt x="3553730" y="255535"/>
                          <a:pt x="3566363" y="417358"/>
                        </a:cubicBezTo>
                        <a:cubicBezTo>
                          <a:pt x="3578996" y="579181"/>
                          <a:pt x="3551152" y="739334"/>
                          <a:pt x="3566363" y="834716"/>
                        </a:cubicBezTo>
                        <a:cubicBezTo>
                          <a:pt x="3364482" y="878098"/>
                          <a:pt x="3279157" y="824084"/>
                          <a:pt x="3043296" y="834716"/>
                        </a:cubicBezTo>
                        <a:cubicBezTo>
                          <a:pt x="2807435" y="845348"/>
                          <a:pt x="2601731" y="808324"/>
                          <a:pt x="2413239" y="834716"/>
                        </a:cubicBezTo>
                        <a:cubicBezTo>
                          <a:pt x="2224747" y="861108"/>
                          <a:pt x="2038438" y="829399"/>
                          <a:pt x="1925836" y="834716"/>
                        </a:cubicBezTo>
                        <a:cubicBezTo>
                          <a:pt x="1813234" y="840033"/>
                          <a:pt x="1575418" y="834294"/>
                          <a:pt x="1331442" y="834716"/>
                        </a:cubicBezTo>
                        <a:cubicBezTo>
                          <a:pt x="1087466" y="835138"/>
                          <a:pt x="850240" y="815780"/>
                          <a:pt x="665721" y="834716"/>
                        </a:cubicBezTo>
                        <a:cubicBezTo>
                          <a:pt x="481202" y="853652"/>
                          <a:pt x="267181" y="800957"/>
                          <a:pt x="0" y="834716"/>
                        </a:cubicBezTo>
                        <a:cubicBezTo>
                          <a:pt x="-10502" y="668857"/>
                          <a:pt x="36364" y="527563"/>
                          <a:pt x="0" y="442399"/>
                        </a:cubicBezTo>
                        <a:cubicBezTo>
                          <a:pt x="-36364" y="357235"/>
                          <a:pt x="1990" y="191552"/>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99341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a:extLst>
              <a:ext uri="{FF2B5EF4-FFF2-40B4-BE49-F238E27FC236}">
                <a16:creationId xmlns:a16="http://schemas.microsoft.com/office/drawing/2014/main" id="{B19A8A4A-C3E3-4236-821E-7F7AECDDAC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48"/>
          <a:stretch/>
        </p:blipFill>
        <p:spPr bwMode="auto">
          <a:xfrm>
            <a:off x="491946" y="701140"/>
            <a:ext cx="2106212" cy="361056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a:extLst>
              <a:ext uri="{FF2B5EF4-FFF2-40B4-BE49-F238E27FC236}">
                <a16:creationId xmlns:a16="http://schemas.microsoft.com/office/drawing/2014/main" id="{4E1949EB-ADAC-4C9A-8ECC-38DDF9E09844}"/>
              </a:ext>
            </a:extLst>
          </p:cNvPr>
          <p:cNvSpPr>
            <a:spLocks noGrp="1"/>
          </p:cNvSpPr>
          <p:nvPr>
            <p:ph type="sldNum" sz="quarter" idx="4"/>
          </p:nvPr>
        </p:nvSpPr>
        <p:spPr/>
        <p:txBody>
          <a:bodyPr/>
          <a:lstStyle/>
          <a:p>
            <a:r>
              <a:rPr lang="en-US"/>
              <a:t>Page </a:t>
            </a:r>
            <a:fld id="{5A9C12DC-491F-9444-86A2-13AC5C62A2FC}" type="slidenum">
              <a:rPr lang="en-US" smtClean="0"/>
              <a:pPr/>
              <a:t>8</a:t>
            </a:fld>
            <a:endParaRPr lang="en-US"/>
          </a:p>
        </p:txBody>
      </p:sp>
      <p:sp>
        <p:nvSpPr>
          <p:cNvPr id="3" name="Espace réservé du pied de page 2">
            <a:extLst>
              <a:ext uri="{FF2B5EF4-FFF2-40B4-BE49-F238E27FC236}">
                <a16:creationId xmlns:a16="http://schemas.microsoft.com/office/drawing/2014/main" id="{204D659D-CC31-4C0F-A302-E7923C1FE933}"/>
              </a:ext>
            </a:extLst>
          </p:cNvPr>
          <p:cNvSpPr>
            <a:spLocks noGrp="1"/>
          </p:cNvSpPr>
          <p:nvPr>
            <p:ph type="ftr" sz="quarter" idx="3"/>
          </p:nvPr>
        </p:nvSpPr>
        <p:spPr/>
        <p:txBody>
          <a:bodyPr/>
          <a:lstStyle/>
          <a:p>
            <a:r>
              <a:rPr lang="en-US"/>
              <a:t>Confidential Property of Schneider Electric |</a:t>
            </a:r>
          </a:p>
        </p:txBody>
      </p:sp>
      <p:sp>
        <p:nvSpPr>
          <p:cNvPr id="5" name="Espace réservé du texte 4">
            <a:extLst>
              <a:ext uri="{FF2B5EF4-FFF2-40B4-BE49-F238E27FC236}">
                <a16:creationId xmlns:a16="http://schemas.microsoft.com/office/drawing/2014/main" id="{EBFC9981-C332-4571-B611-6C4B00951697}"/>
              </a:ext>
            </a:extLst>
          </p:cNvPr>
          <p:cNvSpPr>
            <a:spLocks noGrp="1"/>
          </p:cNvSpPr>
          <p:nvPr>
            <p:ph type="body" sz="quarter" idx="32"/>
          </p:nvPr>
        </p:nvSpPr>
        <p:spPr>
          <a:xfrm>
            <a:off x="248444" y="102437"/>
            <a:ext cx="8647112" cy="369332"/>
          </a:xfrm>
        </p:spPr>
        <p:txBody>
          <a:bodyPr/>
          <a:lstStyle/>
          <a:p>
            <a:r>
              <a:rPr lang="fr-FR" dirty="0">
                <a:solidFill>
                  <a:schemeClr val="bg2"/>
                </a:solidFill>
              </a:rPr>
              <a:t>Créer une note de frais Télétravail</a:t>
            </a:r>
          </a:p>
          <a:p>
            <a:endParaRPr lang="fr-FR" dirty="0"/>
          </a:p>
        </p:txBody>
      </p:sp>
      <p:sp>
        <p:nvSpPr>
          <p:cNvPr id="20" name="ZoneTexte 19">
            <a:extLst>
              <a:ext uri="{FF2B5EF4-FFF2-40B4-BE49-F238E27FC236}">
                <a16:creationId xmlns:a16="http://schemas.microsoft.com/office/drawing/2014/main" id="{16E1A8F5-787E-4B74-BFCE-0B7A9311E7EE}"/>
              </a:ext>
            </a:extLst>
          </p:cNvPr>
          <p:cNvSpPr txBox="1"/>
          <p:nvPr/>
        </p:nvSpPr>
        <p:spPr>
          <a:xfrm>
            <a:off x="2974936" y="2183820"/>
            <a:ext cx="1155630" cy="2123658"/>
          </a:xfrm>
          <a:custGeom>
            <a:avLst/>
            <a:gdLst>
              <a:gd name="connsiteX0" fmla="*/ 0 w 1155630"/>
              <a:gd name="connsiteY0" fmla="*/ 0 h 2123658"/>
              <a:gd name="connsiteX1" fmla="*/ 589371 w 1155630"/>
              <a:gd name="connsiteY1" fmla="*/ 0 h 2123658"/>
              <a:gd name="connsiteX2" fmla="*/ 1155630 w 1155630"/>
              <a:gd name="connsiteY2" fmla="*/ 0 h 2123658"/>
              <a:gd name="connsiteX3" fmla="*/ 1155630 w 1155630"/>
              <a:gd name="connsiteY3" fmla="*/ 467205 h 2123658"/>
              <a:gd name="connsiteX4" fmla="*/ 1155630 w 1155630"/>
              <a:gd name="connsiteY4" fmla="*/ 998119 h 2123658"/>
              <a:gd name="connsiteX5" fmla="*/ 1155630 w 1155630"/>
              <a:gd name="connsiteY5" fmla="*/ 1571507 h 2123658"/>
              <a:gd name="connsiteX6" fmla="*/ 1155630 w 1155630"/>
              <a:gd name="connsiteY6" fmla="*/ 2123658 h 2123658"/>
              <a:gd name="connsiteX7" fmla="*/ 600928 w 1155630"/>
              <a:gd name="connsiteY7" fmla="*/ 2123658 h 2123658"/>
              <a:gd name="connsiteX8" fmla="*/ 0 w 1155630"/>
              <a:gd name="connsiteY8" fmla="*/ 2123658 h 2123658"/>
              <a:gd name="connsiteX9" fmla="*/ 0 w 1155630"/>
              <a:gd name="connsiteY9" fmla="*/ 1656453 h 2123658"/>
              <a:gd name="connsiteX10" fmla="*/ 0 w 1155630"/>
              <a:gd name="connsiteY10" fmla="*/ 1125539 h 2123658"/>
              <a:gd name="connsiteX11" fmla="*/ 0 w 1155630"/>
              <a:gd name="connsiteY11" fmla="*/ 573388 h 2123658"/>
              <a:gd name="connsiteX12" fmla="*/ 0 w 1155630"/>
              <a:gd name="connsiteY12" fmla="*/ 0 h 212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5630" h="2123658" extrusionOk="0">
                <a:moveTo>
                  <a:pt x="0" y="0"/>
                </a:moveTo>
                <a:cubicBezTo>
                  <a:pt x="232369" y="-49094"/>
                  <a:pt x="295876" y="14702"/>
                  <a:pt x="589371" y="0"/>
                </a:cubicBezTo>
                <a:cubicBezTo>
                  <a:pt x="882866" y="-14702"/>
                  <a:pt x="979820" y="26653"/>
                  <a:pt x="1155630" y="0"/>
                </a:cubicBezTo>
                <a:cubicBezTo>
                  <a:pt x="1195683" y="156614"/>
                  <a:pt x="1142196" y="322208"/>
                  <a:pt x="1155630" y="467205"/>
                </a:cubicBezTo>
                <a:cubicBezTo>
                  <a:pt x="1169064" y="612203"/>
                  <a:pt x="1129126" y="834081"/>
                  <a:pt x="1155630" y="998119"/>
                </a:cubicBezTo>
                <a:cubicBezTo>
                  <a:pt x="1182134" y="1162157"/>
                  <a:pt x="1110892" y="1416936"/>
                  <a:pt x="1155630" y="1571507"/>
                </a:cubicBezTo>
                <a:cubicBezTo>
                  <a:pt x="1200368" y="1726078"/>
                  <a:pt x="1127440" y="1901200"/>
                  <a:pt x="1155630" y="2123658"/>
                </a:cubicBezTo>
                <a:cubicBezTo>
                  <a:pt x="899611" y="2137513"/>
                  <a:pt x="849320" y="2121659"/>
                  <a:pt x="600928" y="2123658"/>
                </a:cubicBezTo>
                <a:cubicBezTo>
                  <a:pt x="352536" y="2125657"/>
                  <a:pt x="171128" y="2076848"/>
                  <a:pt x="0" y="2123658"/>
                </a:cubicBezTo>
                <a:cubicBezTo>
                  <a:pt x="-36719" y="1980683"/>
                  <a:pt x="9704" y="1886114"/>
                  <a:pt x="0" y="1656453"/>
                </a:cubicBezTo>
                <a:cubicBezTo>
                  <a:pt x="-9704" y="1426792"/>
                  <a:pt x="54118" y="1320057"/>
                  <a:pt x="0" y="1125539"/>
                </a:cubicBezTo>
                <a:cubicBezTo>
                  <a:pt x="-54118" y="931021"/>
                  <a:pt x="26124" y="840443"/>
                  <a:pt x="0" y="573388"/>
                </a:cubicBezTo>
                <a:cubicBezTo>
                  <a:pt x="-26124" y="306333"/>
                  <a:pt x="48922" y="125484"/>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r>
              <a:rPr lang="fr-FR" sz="1100" dirty="0">
                <a:solidFill>
                  <a:schemeClr val="accent1"/>
                </a:solidFill>
              </a:rPr>
              <a:t>Une alerte m’empêche de soumettre ma note de frais, je dois la lever. Revenir sur la note de frais et corriger les lignes en rouge. Soumettre à nouveau.</a:t>
            </a:r>
          </a:p>
        </p:txBody>
      </p:sp>
      <p:sp>
        <p:nvSpPr>
          <p:cNvPr id="22" name="Ellipse 21">
            <a:extLst>
              <a:ext uri="{FF2B5EF4-FFF2-40B4-BE49-F238E27FC236}">
                <a16:creationId xmlns:a16="http://schemas.microsoft.com/office/drawing/2014/main" id="{1E707DA4-07F1-48A5-A0E0-C659F9B0BBFA}"/>
              </a:ext>
            </a:extLst>
          </p:cNvPr>
          <p:cNvSpPr/>
          <p:nvPr/>
        </p:nvSpPr>
        <p:spPr>
          <a:xfrm>
            <a:off x="3350497" y="1650137"/>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6</a:t>
            </a:r>
          </a:p>
        </p:txBody>
      </p:sp>
      <p:cxnSp>
        <p:nvCxnSpPr>
          <p:cNvPr id="34" name="Connecteur : en arc 33">
            <a:extLst>
              <a:ext uri="{FF2B5EF4-FFF2-40B4-BE49-F238E27FC236}">
                <a16:creationId xmlns:a16="http://schemas.microsoft.com/office/drawing/2014/main" id="{9AFFACD5-C1DB-4E3E-BEBC-3BF4AA0E0946}"/>
              </a:ext>
            </a:extLst>
          </p:cNvPr>
          <p:cNvCxnSpPr>
            <a:cxnSpLocks/>
          </p:cNvCxnSpPr>
          <p:nvPr/>
        </p:nvCxnSpPr>
        <p:spPr>
          <a:xfrm rot="16200000" flipV="1">
            <a:off x="2643054" y="2654160"/>
            <a:ext cx="298695" cy="262363"/>
          </a:xfrm>
          <a:prstGeom prst="curvedConnector3">
            <a:avLst>
              <a:gd name="adj1" fmla="val 50000"/>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pic>
        <p:nvPicPr>
          <p:cNvPr id="35" name="Picture 88">
            <a:extLst>
              <a:ext uri="{FF2B5EF4-FFF2-40B4-BE49-F238E27FC236}">
                <a16:creationId xmlns:a16="http://schemas.microsoft.com/office/drawing/2014/main" id="{F723E881-C9E7-40FC-9BFB-0FAF5E16A6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87178" y="182457"/>
            <a:ext cx="412347" cy="305106"/>
          </a:xfrm>
          <a:prstGeom prst="rect">
            <a:avLst/>
          </a:prstGeom>
        </p:spPr>
      </p:pic>
      <p:pic>
        <p:nvPicPr>
          <p:cNvPr id="36" name="Picture 108">
            <a:extLst>
              <a:ext uri="{FF2B5EF4-FFF2-40B4-BE49-F238E27FC236}">
                <a16:creationId xmlns:a16="http://schemas.microsoft.com/office/drawing/2014/main" id="{5CA24D36-7577-4B24-9EA7-952395D9ADB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38933" y="126322"/>
            <a:ext cx="218007" cy="369332"/>
          </a:xfrm>
          <a:prstGeom prst="rect">
            <a:avLst/>
          </a:prstGeom>
        </p:spPr>
      </p:pic>
      <p:pic>
        <p:nvPicPr>
          <p:cNvPr id="5124" name="Picture 4" descr="Image">
            <a:extLst>
              <a:ext uri="{FF2B5EF4-FFF2-40B4-BE49-F238E27FC236}">
                <a16:creationId xmlns:a16="http://schemas.microsoft.com/office/drawing/2014/main" id="{A1E0220E-F7FA-43FF-9A2D-D32C75A8AE1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48"/>
          <a:stretch/>
        </p:blipFill>
        <p:spPr bwMode="auto">
          <a:xfrm>
            <a:off x="4681834" y="701140"/>
            <a:ext cx="2106212" cy="3610559"/>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19">
            <a:extLst>
              <a:ext uri="{FF2B5EF4-FFF2-40B4-BE49-F238E27FC236}">
                <a16:creationId xmlns:a16="http://schemas.microsoft.com/office/drawing/2014/main" id="{25E08D30-63BF-492D-9E6E-01045CD2663F}"/>
              </a:ext>
            </a:extLst>
          </p:cNvPr>
          <p:cNvSpPr txBox="1"/>
          <p:nvPr/>
        </p:nvSpPr>
        <p:spPr>
          <a:xfrm>
            <a:off x="7264208" y="1826693"/>
            <a:ext cx="1222970" cy="769441"/>
          </a:xfrm>
          <a:custGeom>
            <a:avLst/>
            <a:gdLst>
              <a:gd name="connsiteX0" fmla="*/ 0 w 1222970"/>
              <a:gd name="connsiteY0" fmla="*/ 0 h 769441"/>
              <a:gd name="connsiteX1" fmla="*/ 419886 w 1222970"/>
              <a:gd name="connsiteY1" fmla="*/ 0 h 769441"/>
              <a:gd name="connsiteX2" fmla="*/ 852002 w 1222970"/>
              <a:gd name="connsiteY2" fmla="*/ 0 h 769441"/>
              <a:gd name="connsiteX3" fmla="*/ 1222970 w 1222970"/>
              <a:gd name="connsiteY3" fmla="*/ 0 h 769441"/>
              <a:gd name="connsiteX4" fmla="*/ 1222970 w 1222970"/>
              <a:gd name="connsiteY4" fmla="*/ 392415 h 769441"/>
              <a:gd name="connsiteX5" fmla="*/ 1222970 w 1222970"/>
              <a:gd name="connsiteY5" fmla="*/ 769441 h 769441"/>
              <a:gd name="connsiteX6" fmla="*/ 827543 w 1222970"/>
              <a:gd name="connsiteY6" fmla="*/ 769441 h 769441"/>
              <a:gd name="connsiteX7" fmla="*/ 444346 w 1222970"/>
              <a:gd name="connsiteY7" fmla="*/ 769441 h 769441"/>
              <a:gd name="connsiteX8" fmla="*/ 0 w 1222970"/>
              <a:gd name="connsiteY8" fmla="*/ 769441 h 769441"/>
              <a:gd name="connsiteX9" fmla="*/ 0 w 1222970"/>
              <a:gd name="connsiteY9" fmla="*/ 407804 h 769441"/>
              <a:gd name="connsiteX10" fmla="*/ 0 w 1222970"/>
              <a:gd name="connsiteY1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2970" h="769441" extrusionOk="0">
                <a:moveTo>
                  <a:pt x="0" y="0"/>
                </a:moveTo>
                <a:cubicBezTo>
                  <a:pt x="103177" y="-5389"/>
                  <a:pt x="261690" y="10095"/>
                  <a:pt x="419886" y="0"/>
                </a:cubicBezTo>
                <a:cubicBezTo>
                  <a:pt x="578082" y="-10095"/>
                  <a:pt x="743691" y="42765"/>
                  <a:pt x="852002" y="0"/>
                </a:cubicBezTo>
                <a:cubicBezTo>
                  <a:pt x="960313" y="-42765"/>
                  <a:pt x="1058788" y="13448"/>
                  <a:pt x="1222970" y="0"/>
                </a:cubicBezTo>
                <a:cubicBezTo>
                  <a:pt x="1234785" y="193028"/>
                  <a:pt x="1206400" y="280362"/>
                  <a:pt x="1222970" y="392415"/>
                </a:cubicBezTo>
                <a:cubicBezTo>
                  <a:pt x="1239540" y="504469"/>
                  <a:pt x="1214558" y="606373"/>
                  <a:pt x="1222970" y="769441"/>
                </a:cubicBezTo>
                <a:cubicBezTo>
                  <a:pt x="1103005" y="787761"/>
                  <a:pt x="986208" y="744472"/>
                  <a:pt x="827543" y="769441"/>
                </a:cubicBezTo>
                <a:cubicBezTo>
                  <a:pt x="668878" y="794410"/>
                  <a:pt x="521738" y="744759"/>
                  <a:pt x="444346" y="769441"/>
                </a:cubicBezTo>
                <a:cubicBezTo>
                  <a:pt x="366954" y="794123"/>
                  <a:pt x="176924" y="755492"/>
                  <a:pt x="0" y="769441"/>
                </a:cubicBezTo>
                <a:cubicBezTo>
                  <a:pt x="-36746" y="595235"/>
                  <a:pt x="3186" y="546959"/>
                  <a:pt x="0" y="407804"/>
                </a:cubicBezTo>
                <a:cubicBezTo>
                  <a:pt x="-3186" y="268649"/>
                  <a:pt x="11954" y="103392"/>
                  <a:pt x="0" y="0"/>
                </a:cubicBezTo>
                <a:close/>
              </a:path>
            </a:pathLst>
          </a:custGeom>
          <a:noFill/>
          <a:ln>
            <a:solidFill>
              <a:srgbClr val="36C746"/>
            </a:solidFill>
            <a:extLst>
              <a:ext uri="{C807C97D-BFC1-408E-A445-0C87EB9F89A2}">
                <ask:lineSketchStyleProps xmlns:ask="http://schemas.microsoft.com/office/drawing/2018/sketchyshapes" sd="4151906334">
                  <a:prstGeom prst="rect">
                    <a:avLst/>
                  </a:prstGeom>
                  <ask:type>
                    <ask:lineSketchScribble/>
                  </ask:type>
                </ask:lineSketchStyleProps>
              </a:ext>
            </a:extLst>
          </a:ln>
        </p:spPr>
        <p:txBody>
          <a:bodyPr wrap="square" rtlCol="0">
            <a:spAutoFit/>
          </a:bodyPr>
          <a:lstStyle/>
          <a:p>
            <a:r>
              <a:rPr lang="fr-FR" sz="1100" dirty="0">
                <a:solidFill>
                  <a:schemeClr val="accent1"/>
                </a:solidFill>
              </a:rPr>
              <a:t>Si aucune alerte je peux soumettre ma note de frais</a:t>
            </a:r>
          </a:p>
        </p:txBody>
      </p:sp>
      <p:sp>
        <p:nvSpPr>
          <p:cNvPr id="26" name="Ellipse 21">
            <a:extLst>
              <a:ext uri="{FF2B5EF4-FFF2-40B4-BE49-F238E27FC236}">
                <a16:creationId xmlns:a16="http://schemas.microsoft.com/office/drawing/2014/main" id="{4E705910-817E-46DA-81C5-328CEA173F91}"/>
              </a:ext>
            </a:extLst>
          </p:cNvPr>
          <p:cNvSpPr/>
          <p:nvPr/>
        </p:nvSpPr>
        <p:spPr>
          <a:xfrm>
            <a:off x="7639769" y="1293010"/>
            <a:ext cx="255110" cy="263285"/>
          </a:xfrm>
          <a:prstGeom prst="ellipse">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6</a:t>
            </a:r>
          </a:p>
        </p:txBody>
      </p:sp>
      <p:cxnSp>
        <p:nvCxnSpPr>
          <p:cNvPr id="27" name="Connecteur : en arc 33">
            <a:extLst>
              <a:ext uri="{FF2B5EF4-FFF2-40B4-BE49-F238E27FC236}">
                <a16:creationId xmlns:a16="http://schemas.microsoft.com/office/drawing/2014/main" id="{E0925805-3416-40B4-B45D-104674065CB9}"/>
              </a:ext>
            </a:extLst>
          </p:cNvPr>
          <p:cNvCxnSpPr>
            <a:cxnSpLocks/>
          </p:cNvCxnSpPr>
          <p:nvPr/>
        </p:nvCxnSpPr>
        <p:spPr>
          <a:xfrm rot="16200000" flipV="1">
            <a:off x="6932326" y="2297033"/>
            <a:ext cx="298695" cy="262363"/>
          </a:xfrm>
          <a:prstGeom prst="curvedConnector3">
            <a:avLst>
              <a:gd name="adj1" fmla="val 50000"/>
            </a:avLst>
          </a:prstGeom>
          <a:ln w="19050" cap="rnd">
            <a:solidFill>
              <a:srgbClr val="36C746"/>
            </a:solidFill>
            <a:prstDash val="lgDash"/>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307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calendar&#10;&#10;Description automatically generated">
            <a:extLst>
              <a:ext uri="{FF2B5EF4-FFF2-40B4-BE49-F238E27FC236}">
                <a16:creationId xmlns:a16="http://schemas.microsoft.com/office/drawing/2014/main" id="{E1BF6836-BFB1-4567-891C-E99BB84C2B01}"/>
              </a:ext>
            </a:extLst>
          </p:cNvPr>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l="2367" r="27595"/>
          <a:stretch/>
        </p:blipFill>
        <p:spPr>
          <a:xfrm>
            <a:off x="4514850" y="0"/>
            <a:ext cx="4629150" cy="5143500"/>
          </a:xfrm>
        </p:spPr>
      </p:pic>
      <p:sp>
        <p:nvSpPr>
          <p:cNvPr id="3" name="Content Placeholder 2">
            <a:extLst>
              <a:ext uri="{FF2B5EF4-FFF2-40B4-BE49-F238E27FC236}">
                <a16:creationId xmlns:a16="http://schemas.microsoft.com/office/drawing/2014/main" id="{68DFC542-ABBE-4536-BC50-2DF6F8C35D08}"/>
              </a:ext>
            </a:extLst>
          </p:cNvPr>
          <p:cNvSpPr>
            <a:spLocks noGrp="1"/>
          </p:cNvSpPr>
          <p:nvPr>
            <p:ph sz="quarter" idx="11"/>
          </p:nvPr>
        </p:nvSpPr>
        <p:spPr/>
        <p:txBody>
          <a:bodyPr vert="horz" lIns="252000" tIns="252000" rIns="252000" bIns="252000" rtlCol="0" anchor="t">
            <a:noAutofit/>
          </a:bodyPr>
          <a:lstStyle/>
          <a:p>
            <a:pPr>
              <a:spcBef>
                <a:spcPts val="0"/>
              </a:spcBef>
              <a:spcAft>
                <a:spcPts val="0"/>
              </a:spcAft>
              <a:buClrTx/>
            </a:pPr>
            <a:r>
              <a:rPr lang="fr-FR" dirty="0">
                <a:cs typeface="+mn-cs"/>
              </a:rPr>
              <a:t>Note de frais sur pc</a:t>
            </a:r>
          </a:p>
          <a:p>
            <a:pPr>
              <a:spcBef>
                <a:spcPts val="0"/>
              </a:spcBef>
              <a:spcAft>
                <a:spcPts val="0"/>
              </a:spcAft>
              <a:buClrTx/>
            </a:pPr>
            <a:endParaRPr lang="fr-FR" dirty="0">
              <a:cs typeface="+mn-cs"/>
            </a:endParaRPr>
          </a:p>
          <a:p>
            <a:pPr>
              <a:spcBef>
                <a:spcPts val="0"/>
              </a:spcBef>
              <a:spcAft>
                <a:spcPts val="0"/>
              </a:spcAft>
              <a:buClrTx/>
            </a:pPr>
            <a:r>
              <a:rPr lang="fr-FR" dirty="0">
                <a:cs typeface="+mn-cs"/>
              </a:rPr>
              <a:t>Vous devez avoir au préalable certifié vos justificatifs sur smartphone via l’application Concur</a:t>
            </a:r>
          </a:p>
          <a:p>
            <a:pPr lvl="0">
              <a:spcBef>
                <a:spcPts val="0"/>
              </a:spcBef>
              <a:spcAft>
                <a:spcPts val="0"/>
              </a:spcAft>
              <a:buClrTx/>
            </a:pPr>
            <a:endParaRPr lang="fr-FR" b="1" dirty="0">
              <a:solidFill>
                <a:prstClr val="white"/>
              </a:solidFill>
              <a:cs typeface="+mn-cs"/>
            </a:endParaRPr>
          </a:p>
          <a:p>
            <a:pPr marL="179070" lvl="0">
              <a:spcBef>
                <a:spcPts val="0"/>
              </a:spcBef>
              <a:spcAft>
                <a:spcPts val="0"/>
              </a:spcAft>
              <a:buClrTx/>
            </a:pPr>
            <a:endParaRPr lang="fr-FR" b="1" dirty="0">
              <a:solidFill>
                <a:prstClr val="white"/>
              </a:solidFill>
            </a:endParaRPr>
          </a:p>
          <a:p>
            <a:endParaRPr lang="fr-FR" dirty="0"/>
          </a:p>
        </p:txBody>
      </p:sp>
      <p:sp>
        <p:nvSpPr>
          <p:cNvPr id="4" name="Slide Number Placeholder 3">
            <a:extLst>
              <a:ext uri="{FF2B5EF4-FFF2-40B4-BE49-F238E27FC236}">
                <a16:creationId xmlns:a16="http://schemas.microsoft.com/office/drawing/2014/main" id="{212F5161-4C94-4708-8652-D6135B95A151}"/>
              </a:ext>
            </a:extLst>
          </p:cNvPr>
          <p:cNvSpPr>
            <a:spLocks noGrp="1"/>
          </p:cNvSpPr>
          <p:nvPr>
            <p:ph type="sldNum" sz="quarter" idx="4"/>
          </p:nvPr>
        </p:nvSpPr>
        <p:spPr/>
        <p:txBody>
          <a:bodyPr/>
          <a:lstStyle/>
          <a:p>
            <a:r>
              <a:rPr lang="en-US"/>
              <a:t>Page </a:t>
            </a:r>
            <a:fld id="{5A9C12DC-491F-9444-86A2-13AC5C62A2FC}" type="slidenum">
              <a:rPr lang="en-US" smtClean="0"/>
              <a:pPr/>
              <a:t>9</a:t>
            </a:fld>
            <a:endParaRPr lang="en-US"/>
          </a:p>
        </p:txBody>
      </p:sp>
      <p:sp>
        <p:nvSpPr>
          <p:cNvPr id="5" name="Footer Placeholder 4">
            <a:extLst>
              <a:ext uri="{FF2B5EF4-FFF2-40B4-BE49-F238E27FC236}">
                <a16:creationId xmlns:a16="http://schemas.microsoft.com/office/drawing/2014/main" id="{C6B2761A-E85B-421E-B33F-FE7FF9A5FFFE}"/>
              </a:ext>
            </a:extLst>
          </p:cNvPr>
          <p:cNvSpPr>
            <a:spLocks noGrp="1"/>
          </p:cNvSpPr>
          <p:nvPr>
            <p:ph type="ftr" sz="quarter" idx="3"/>
          </p:nvPr>
        </p:nvSpPr>
        <p:spPr/>
        <p:txBody>
          <a:bodyPr/>
          <a:lstStyle/>
          <a:p>
            <a:r>
              <a:rPr lang="en-US"/>
              <a:t>Confidential Property of Schneider Electric |</a:t>
            </a:r>
          </a:p>
        </p:txBody>
      </p:sp>
    </p:spTree>
    <p:extLst>
      <p:ext uri="{BB962C8B-B14F-4D97-AF65-F5344CB8AC3E}">
        <p14:creationId xmlns:p14="http://schemas.microsoft.com/office/powerpoint/2010/main" val="3163779066"/>
      </p:ext>
    </p:extLst>
  </p:cSld>
  <p:clrMapOvr>
    <a:masterClrMapping/>
  </p:clrMapOvr>
</p:sld>
</file>

<file path=ppt/theme/theme1.xml><?xml version="1.0" encoding="utf-8"?>
<a:theme xmlns:a="http://schemas.openxmlformats.org/drawingml/2006/main" name="SE15_LIO_TextOnly V3">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AB3B8B43613B48AA418A0F215030D4" ma:contentTypeVersion="12" ma:contentTypeDescription="Create a new document." ma:contentTypeScope="" ma:versionID="daca9a0392b7682759ef6570687ba4cd">
  <xsd:schema xmlns:xsd="http://www.w3.org/2001/XMLSchema" xmlns:xs="http://www.w3.org/2001/XMLSchema" xmlns:p="http://schemas.microsoft.com/office/2006/metadata/properties" xmlns:ns2="85e5e3f6-c88f-4cca-8642-5acd66256d7f" xmlns:ns3="6fd4fff3-d388-4317-b796-493b2868f8a9" targetNamespace="http://schemas.microsoft.com/office/2006/metadata/properties" ma:root="true" ma:fieldsID="bfb3ec3da5e36a0d0cb27210c2f438cd" ns2:_="" ns3:_="">
    <xsd:import namespace="85e5e3f6-c88f-4cca-8642-5acd66256d7f"/>
    <xsd:import namespace="6fd4fff3-d388-4317-b796-493b2868f8a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e5e3f6-c88f-4cca-8642-5acd66256d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d4fff3-d388-4317-b796-493b2868f8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5171A2-F000-4C85-B5CF-D6B97805F265}">
  <ds:schemaRefs>
    <ds:schemaRef ds:uri="http://schemas.microsoft.com/sharepoint/v3/contenttype/forms"/>
  </ds:schemaRefs>
</ds:datastoreItem>
</file>

<file path=customXml/itemProps2.xml><?xml version="1.0" encoding="utf-8"?>
<ds:datastoreItem xmlns:ds="http://schemas.openxmlformats.org/officeDocument/2006/customXml" ds:itemID="{38D4243F-DDF7-4DA9-BFF3-B971628CEC28}">
  <ds:schemaRefs>
    <ds:schemaRef ds:uri="6fd4fff3-d388-4317-b796-493b2868f8a9"/>
    <ds:schemaRef ds:uri="85e5e3f6-c88f-4cca-8642-5acd66256d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34DD504-4E43-4CBE-9FBE-65CD6A077721}">
  <ds:schemaRefs>
    <ds:schemaRef ds:uri="http://purl.org/dc/elements/1.1/"/>
    <ds:schemaRef ds:uri="http://purl.org/dc/terms/"/>
    <ds:schemaRef ds:uri="http://schemas.microsoft.com/office/2006/metadata/properties"/>
    <ds:schemaRef ds:uri="85e5e3f6-c88f-4cca-8642-5acd66256d7f"/>
    <ds:schemaRef ds:uri="http://schemas.microsoft.com/office/2006/documentManagement/types"/>
    <ds:schemaRef ds:uri="http://schemas.microsoft.com/office/infopath/2007/PartnerControls"/>
    <ds:schemaRef ds:uri="http://schemas.openxmlformats.org/package/2006/metadata/core-properties"/>
    <ds:schemaRef ds:uri="6fd4fff3-d388-4317-b796-493b2868f8a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243</TotalTime>
  <Words>975</Words>
  <Application>Microsoft Office PowerPoint</Application>
  <PresentationFormat>Affichage à l'écran (16:9)</PresentationFormat>
  <Paragraphs>173</Paragraphs>
  <Slides>20</Slides>
  <Notes>7</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20</vt:i4>
      </vt:variant>
    </vt:vector>
  </HeadingPairs>
  <TitlesOfParts>
    <vt:vector size="25" baseType="lpstr">
      <vt:lpstr>Arial</vt:lpstr>
      <vt:lpstr>Calibri</vt:lpstr>
      <vt:lpstr>Lucida Grande</vt:lpstr>
      <vt:lpstr>SE15_LIO_TextOnly V3</vt:lpstr>
      <vt:lpstr>Schneider Text Slides</vt:lpstr>
      <vt:lpstr>CONCUR Expense Télétravail – Session tous utilisateurs</vt:lpstr>
      <vt:lpstr>Cette réunion va être enregistrée et le support sera envoyé à l’issue de cette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Schneider Electric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Camille MOUCHOT</dc:creator>
  <cp:lastModifiedBy>CENDRINE GRIMON</cp:lastModifiedBy>
  <cp:revision>10</cp:revision>
  <dcterms:created xsi:type="dcterms:W3CDTF">2021-04-16T12:08:28Z</dcterms:created>
  <dcterms:modified xsi:type="dcterms:W3CDTF">2023-01-23T15:45:44Z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e7c75fe-f914-45f8-9747-40a3f5d4287a_Enabled">
    <vt:lpwstr>true</vt:lpwstr>
  </property>
  <property fmtid="{D5CDD505-2E9C-101B-9397-08002B2CF9AE}" pid="3" name="MSIP_Label_fe7c75fe-f914-45f8-9747-40a3f5d4287a_SetDate">
    <vt:lpwstr>2021-04-16T12:08:28Z</vt:lpwstr>
  </property>
  <property fmtid="{D5CDD505-2E9C-101B-9397-08002B2CF9AE}" pid="4" name="MSIP_Label_fe7c75fe-f914-45f8-9747-40a3f5d4287a_Method">
    <vt:lpwstr>Standard</vt:lpwstr>
  </property>
  <property fmtid="{D5CDD505-2E9C-101B-9397-08002B2CF9AE}" pid="5" name="MSIP_Label_fe7c75fe-f914-45f8-9747-40a3f5d4287a_Name">
    <vt:lpwstr>Without Visual Marking</vt:lpwstr>
  </property>
  <property fmtid="{D5CDD505-2E9C-101B-9397-08002B2CF9AE}" pid="6" name="MSIP_Label_fe7c75fe-f914-45f8-9747-40a3f5d4287a_SiteId">
    <vt:lpwstr>6e51e1ad-c54b-4b39-b598-0ffe9ae68fef</vt:lpwstr>
  </property>
  <property fmtid="{D5CDD505-2E9C-101B-9397-08002B2CF9AE}" pid="7" name="MSIP_Label_fe7c75fe-f914-45f8-9747-40a3f5d4287a_ActionId">
    <vt:lpwstr>0448a751-4e70-4838-9900-1dc8443c90aa</vt:lpwstr>
  </property>
  <property fmtid="{D5CDD505-2E9C-101B-9397-08002B2CF9AE}" pid="8" name="MSIP_Label_fe7c75fe-f914-45f8-9747-40a3f5d4287a_ContentBits">
    <vt:lpwstr>0</vt:lpwstr>
  </property>
  <property fmtid="{D5CDD505-2E9C-101B-9397-08002B2CF9AE}" pid="9" name="ContentTypeId">
    <vt:lpwstr>0x0101008FAB3B8B43613B48AA418A0F215030D4</vt:lpwstr>
  </property>
</Properties>
</file>